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261" r:id="rId6"/>
    <p:sldId id="264" r:id="rId7"/>
    <p:sldId id="265" r:id="rId8"/>
    <p:sldId id="266" r:id="rId9"/>
    <p:sldId id="268" r:id="rId10"/>
    <p:sldId id="269" r:id="rId11"/>
    <p:sldId id="270" r:id="rId12"/>
    <p:sldId id="271" r:id="rId13"/>
    <p:sldId id="272" r:id="rId14"/>
    <p:sldId id="273" r:id="rId15"/>
    <p:sldId id="274" r:id="rId16"/>
    <p:sldId id="275" r:id="rId17"/>
    <p:sldId id="27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BC089-DE5F-4896-AB8C-D0024E941D44}" type="datetimeFigureOut">
              <a:rPr lang="en-US" smtClean="0"/>
              <a:t>5/12/2020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4B31D-8B71-4DBF-B062-68190706FE10}" type="slidenum">
              <a:rPr lang="en-US" smtClean="0"/>
              <a:t>‹#›</a:t>
            </a:fld>
            <a:endParaRPr lang="en-US"/>
          </a:p>
        </p:txBody>
      </p:sp>
    </p:spTree>
    <p:extLst>
      <p:ext uri="{BB962C8B-B14F-4D97-AF65-F5344CB8AC3E}">
        <p14:creationId xmlns:p14="http://schemas.microsoft.com/office/powerpoint/2010/main" val="8328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E632C9-ED31-4CAD-AA18-8A19C7A6CB2F}"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286726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632C9-ED31-4CAD-AA18-8A19C7A6CB2F}"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422197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632C9-ED31-4CAD-AA18-8A19C7A6CB2F}"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2677090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632C9-ED31-4CAD-AA18-8A19C7A6CB2F}"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60579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E632C9-ED31-4CAD-AA18-8A19C7A6CB2F}"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72447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E632C9-ED31-4CAD-AA18-8A19C7A6CB2F}"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382559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E632C9-ED31-4CAD-AA18-8A19C7A6CB2F}" type="datetimeFigureOut">
              <a:rPr lang="en-US" smtClean="0"/>
              <a:t>5/12/2020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2046974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E632C9-ED31-4CAD-AA18-8A19C7A6CB2F}"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346272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632C9-ED31-4CAD-AA18-8A19C7A6CB2F}" type="datetimeFigureOut">
              <a:rPr lang="en-US" smtClean="0"/>
              <a:t>5/12/2020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2724897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E632C9-ED31-4CAD-AA18-8A19C7A6CB2F}"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401191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E632C9-ED31-4CAD-AA18-8A19C7A6CB2F}"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8EADF-9384-4AD1-ADA3-5EF63D802263}" type="slidenum">
              <a:rPr lang="en-US" smtClean="0"/>
              <a:t>‹#›</a:t>
            </a:fld>
            <a:endParaRPr lang="en-US"/>
          </a:p>
        </p:txBody>
      </p:sp>
    </p:spTree>
    <p:extLst>
      <p:ext uri="{BB962C8B-B14F-4D97-AF65-F5344CB8AC3E}">
        <p14:creationId xmlns:p14="http://schemas.microsoft.com/office/powerpoint/2010/main" val="153602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632C9-ED31-4CAD-AA18-8A19C7A6CB2F}" type="datetimeFigureOut">
              <a:rPr lang="en-US" smtClean="0"/>
              <a:t>5/12/2020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8EADF-9384-4AD1-ADA3-5EF63D802263}" type="slidenum">
              <a:rPr lang="en-US" smtClean="0"/>
              <a:t>‹#›</a:t>
            </a:fld>
            <a:endParaRPr lang="en-US"/>
          </a:p>
        </p:txBody>
      </p:sp>
    </p:spTree>
    <p:extLst>
      <p:ext uri="{BB962C8B-B14F-4D97-AF65-F5344CB8AC3E}">
        <p14:creationId xmlns:p14="http://schemas.microsoft.com/office/powerpoint/2010/main" val="862249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itle 1">
            <a:extLst>
              <a:ext uri="{FF2B5EF4-FFF2-40B4-BE49-F238E27FC236}">
                <a16:creationId xmlns:a16="http://schemas.microsoft.com/office/drawing/2014/main" id="{2BBF4C15-C837-4A2F-B955-038EB383748A}"/>
              </a:ext>
            </a:extLst>
          </p:cNvPr>
          <p:cNvSpPr>
            <a:spLocks noGrp="1"/>
          </p:cNvSpPr>
          <p:nvPr>
            <p:ph type="ctrTitle"/>
          </p:nvPr>
        </p:nvSpPr>
        <p:spPr>
          <a:xfrm>
            <a:off x="1312984" y="2235200"/>
            <a:ext cx="9144000" cy="2387600"/>
          </a:xfrm>
        </p:spPr>
        <p:txBody>
          <a:bodyPr>
            <a:noAutofit/>
          </a:bodyPr>
          <a:lstStyle/>
          <a:p>
            <a:pPr rtl="1">
              <a:lnSpc>
                <a:spcPct val="200000"/>
              </a:lnSpc>
              <a:spcAft>
                <a:spcPts val="1200"/>
              </a:spcAft>
            </a:pPr>
            <a:r>
              <a:rPr lang="fa-IR" sz="4000" b="1" dirty="0">
                <a:cs typeface="B Yagut" panose="00000400000000000000" pitchFamily="2" charset="-78"/>
              </a:rPr>
              <a:t>بیماریهای قلبی عروقی وخطرسنجی سکته های قلبی و مغزی</a:t>
            </a:r>
            <a:br>
              <a:rPr lang="fa-IR" sz="4000" b="1" dirty="0">
                <a:cs typeface="B Yagut" panose="00000400000000000000" pitchFamily="2" charset="-78"/>
              </a:rPr>
            </a:br>
            <a:r>
              <a:rPr lang="en-US" sz="4000" b="1" dirty="0">
                <a:effectLst>
                  <a:outerShdw blurRad="38100" dist="38100" dir="2700000" algn="tl">
                    <a:srgbClr val="000000">
                      <a:alpha val="43137"/>
                    </a:srgbClr>
                  </a:outerShdw>
                </a:effectLst>
                <a:cs typeface="B Yagut" panose="00000400000000000000" pitchFamily="2" charset="-78"/>
              </a:rPr>
              <a:t>)</a:t>
            </a:r>
            <a:r>
              <a:rPr lang="fa-IR" sz="4000" b="1" dirty="0">
                <a:effectLst>
                  <a:outerShdw blurRad="38100" dist="38100" dir="2700000" algn="tl">
                    <a:srgbClr val="000000">
                      <a:alpha val="43137"/>
                    </a:srgbClr>
                  </a:outerShdw>
                </a:effectLst>
                <a:cs typeface="B Yagut" panose="00000400000000000000" pitchFamily="2" charset="-78"/>
              </a:rPr>
              <a:t>جلسه دوم </a:t>
            </a:r>
            <a:r>
              <a:rPr lang="en-US" sz="4000" b="1" dirty="0">
                <a:effectLst>
                  <a:outerShdw blurRad="38100" dist="38100" dir="2700000" algn="tl">
                    <a:srgbClr val="000000">
                      <a:alpha val="43137"/>
                    </a:srgbClr>
                  </a:outerShdw>
                </a:effectLst>
                <a:cs typeface="B Yagut" panose="00000400000000000000" pitchFamily="2" charset="-78"/>
              </a:rPr>
              <a:t>(</a:t>
            </a:r>
            <a:r>
              <a:rPr lang="fa-IR" sz="4000" b="1" dirty="0">
                <a:cs typeface="B Yagut" panose="00000400000000000000" pitchFamily="2" charset="-78"/>
              </a:rPr>
              <a:t> </a:t>
            </a:r>
            <a:endParaRPr lang="en-US" sz="4000" b="1" dirty="0">
              <a:cs typeface="B Yagut" panose="00000400000000000000" pitchFamily="2" charset="-78"/>
            </a:endParaRPr>
          </a:p>
        </p:txBody>
      </p:sp>
    </p:spTree>
    <p:extLst>
      <p:ext uri="{BB962C8B-B14F-4D97-AF65-F5344CB8AC3E}">
        <p14:creationId xmlns:p14="http://schemas.microsoft.com/office/powerpoint/2010/main" val="592258980"/>
      </p:ext>
    </p:extLst>
  </p:cSld>
  <p:clrMapOvr>
    <a:masterClrMapping/>
  </p:clrMapOvr>
  <mc:AlternateContent xmlns:mc="http://schemas.openxmlformats.org/markup-compatibility/2006" xmlns:p14="http://schemas.microsoft.com/office/powerpoint/2010/main">
    <mc:Choice Requires="p14">
      <p:transition spd="slow" p14:dur="2000" advTm="11586"/>
    </mc:Choice>
    <mc:Fallback xmlns="">
      <p:transition spd="slow" advTm="1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a:cs typeface="B Yagut" panose="00000400000000000000" pitchFamily="2" charset="-78"/>
              </a:rPr>
              <a:t> فعالیت بدنی منظم: </a:t>
            </a:r>
            <a:br>
              <a:rPr lang="fa-IR" sz="4000" dirty="0">
                <a:cs typeface="B Yagut" panose="00000400000000000000" pitchFamily="2" charset="-78"/>
              </a:rPr>
            </a:b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3200" dirty="0">
                <a:cs typeface="B Yagut" panose="00000400000000000000" pitchFamily="2" charset="-78"/>
              </a:rPr>
              <a:t>افزایش فعالیت بدنی به تدریج تا سطوح متوسط (مانند پیاده روی سریع) حداقل 5 روز در هفته روزانه 30 دقیقه</a:t>
            </a:r>
          </a:p>
          <a:p>
            <a:pPr algn="r" rtl="1"/>
            <a:endParaRPr lang="en-US" sz="3200" dirty="0">
              <a:cs typeface="B Yagut" panose="00000400000000000000" pitchFamily="2" charset="-78"/>
            </a:endParaRPr>
          </a:p>
          <a:p>
            <a:pPr algn="r" rtl="1"/>
            <a:r>
              <a:rPr lang="fa-IR" sz="3200" dirty="0">
                <a:cs typeface="B Yagut" panose="00000400000000000000" pitchFamily="2" charset="-78"/>
              </a:rPr>
              <a:t>کنترل وزن بدن و جلوگیری از اضافه وزن با کاهش مصرف مواد غذایی باکالری بالا و داشتن فعالیت بدنی کافی و داشتن یک رژیم غذایی سالم  </a:t>
            </a:r>
          </a:p>
          <a:p>
            <a:pPr marL="0" indent="0" algn="r" rtl="1">
              <a:buNone/>
            </a:pPr>
            <a:endParaRPr lang="fa-IR" sz="32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6028844"/>
      </p:ext>
    </p:extLst>
  </p:cSld>
  <p:clrMapOvr>
    <a:masterClrMapping/>
  </p:clrMapOvr>
  <mc:AlternateContent xmlns:mc="http://schemas.openxmlformats.org/markup-compatibility/2006" xmlns:p14="http://schemas.microsoft.com/office/powerpoint/2010/main">
    <mc:Choice Requires="p14">
      <p:transition spd="slow" p14:dur="2000" advTm="77151"/>
    </mc:Choice>
    <mc:Fallback xmlns="">
      <p:transition spd="slow" advTm="7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729" x="9474200" y="5438775"/>
          <p14:tracePt t="937" x="9474200" y="5429250"/>
          <p14:tracePt t="1001" x="9474200" y="5419725"/>
          <p14:tracePt t="1025" x="9483725" y="5411788"/>
          <p14:tracePt t="1049" x="9483725" y="5402263"/>
          <p14:tracePt t="1065" x="9483725" y="5394325"/>
          <p14:tracePt t="1089" x="9483725" y="5384800"/>
          <p14:tracePt t="1105" x="9483725" y="5375275"/>
          <p14:tracePt t="1113" x="9491663" y="5375275"/>
          <p14:tracePt t="1121" x="9491663" y="5367338"/>
          <p14:tracePt t="1130" x="9501188" y="5357813"/>
          <p14:tracePt t="1146" x="9501188" y="5348288"/>
          <p14:tracePt t="1163" x="9501188" y="5313363"/>
          <p14:tracePt t="1180" x="9501188" y="5303838"/>
          <p14:tracePt t="1197" x="9501188" y="5295900"/>
          <p14:tracePt t="1213" x="9501188" y="5276850"/>
          <p14:tracePt t="1230" x="9501188" y="5268913"/>
          <p14:tracePt t="1247" x="9501188" y="5251450"/>
          <p14:tracePt t="1280" x="9501188" y="5241925"/>
          <p14:tracePt t="1297" x="9510713" y="5224463"/>
          <p14:tracePt t="1313" x="9518650" y="5197475"/>
          <p14:tracePt t="1330" x="9563100" y="5143500"/>
          <p14:tracePt t="1347" x="9644063" y="5062538"/>
          <p14:tracePt t="1363" x="9752013" y="4973638"/>
          <p14:tracePt t="1380" x="9875838" y="4857750"/>
          <p14:tracePt t="1397" x="9974263" y="4751388"/>
          <p14:tracePt t="1413" x="10045700" y="4660900"/>
          <p14:tracePt t="1430" x="10117138" y="4589463"/>
          <p14:tracePt t="1447" x="10215563" y="4518025"/>
          <p14:tracePt t="1463" x="10304463" y="4456113"/>
          <p14:tracePt t="1480" x="10358438" y="4402138"/>
          <p14:tracePt t="1497" x="10439400" y="4259263"/>
          <p14:tracePt t="1513" x="10456863" y="4108450"/>
          <p14:tracePt t="1530" x="10456863" y="3919538"/>
          <p14:tracePt t="1547" x="10394950" y="3714750"/>
          <p14:tracePt t="1563" x="10277475" y="3517900"/>
          <p14:tracePt t="1580" x="10153650" y="3384550"/>
          <p14:tracePt t="1597" x="10010775" y="3286125"/>
          <p14:tracePt t="1613" x="9875838" y="3224213"/>
          <p14:tracePt t="1630" x="9742488" y="3160713"/>
          <p14:tracePt t="1647" x="9590088" y="3108325"/>
          <p14:tracePt t="1663" x="9466263" y="3062288"/>
          <p14:tracePt t="1680" x="9367838" y="3000375"/>
          <p14:tracePt t="1682" x="9323388" y="2965450"/>
          <p14:tracePt t="1697" x="9251950" y="2884488"/>
          <p14:tracePt t="1713" x="9188450" y="2840038"/>
          <p14:tracePt t="1730" x="9144000" y="2813050"/>
          <p14:tracePt t="1747" x="9134475" y="2795588"/>
          <p14:tracePt t="1763" x="9126538" y="2795588"/>
          <p14:tracePt t="1780" x="9126538" y="2786063"/>
          <p14:tracePt t="1797" x="9109075" y="2786063"/>
          <p14:tracePt t="1813" x="9090025" y="2768600"/>
          <p14:tracePt t="1830" x="9010650" y="2741613"/>
          <p14:tracePt t="1847" x="8848725" y="2697163"/>
          <p14:tracePt t="1863" x="8572500" y="2608263"/>
          <p14:tracePt t="1880" x="8251825" y="2500313"/>
          <p14:tracePt t="1897" x="7867650" y="2357438"/>
          <p14:tracePt t="1913" x="7705725" y="2286000"/>
          <p14:tracePt t="1930" x="7581900" y="2241550"/>
          <p14:tracePt t="1947" x="7466013" y="2187575"/>
          <p14:tracePt t="1963" x="7331075" y="2143125"/>
          <p14:tracePt t="1980" x="7205663" y="2098675"/>
          <p14:tracePt t="1997" x="7126288" y="2062163"/>
          <p14:tracePt t="2013" x="7099300" y="2054225"/>
          <p14:tracePt t="2030" x="7081838" y="2044700"/>
          <p14:tracePt t="2047" x="7081838" y="2036763"/>
          <p14:tracePt t="2063" x="7081838" y="2027238"/>
          <p14:tracePt t="2080" x="7081838" y="2017713"/>
          <p14:tracePt t="2097" x="7081838" y="2000250"/>
          <p14:tracePt t="2113" x="7089775" y="1982788"/>
          <p14:tracePt t="2130" x="7143750" y="1946275"/>
          <p14:tracePt t="2147" x="7232650" y="1893888"/>
          <p14:tracePt t="2163" x="7402513" y="1812925"/>
          <p14:tracePt t="2180" x="7599363" y="1751013"/>
          <p14:tracePt t="2197" x="7804150" y="1660525"/>
          <p14:tracePt t="2213" x="8010525" y="1581150"/>
          <p14:tracePt t="2230" x="8205788" y="1517650"/>
          <p14:tracePt t="2247" x="8375650" y="1473200"/>
          <p14:tracePt t="2263" x="8528050" y="1438275"/>
          <p14:tracePt t="2280" x="8643938" y="1419225"/>
          <p14:tracePt t="2297" x="8732838" y="1411288"/>
          <p14:tracePt t="2313" x="8769350" y="1411288"/>
          <p14:tracePt t="2330" x="8786813" y="1411288"/>
          <p14:tracePt t="2347" x="8804275" y="1411288"/>
          <p14:tracePt t="2363" x="8823325" y="1411288"/>
          <p14:tracePt t="2380" x="8831263" y="1411288"/>
          <p14:tracePt t="2473" x="8823325" y="1411288"/>
          <p14:tracePt t="2489" x="8804275" y="1401763"/>
          <p14:tracePt t="2497" x="8796338" y="1401763"/>
          <p14:tracePt t="2505" x="8777288" y="1401763"/>
          <p14:tracePt t="2513" x="8759825" y="1401763"/>
          <p14:tracePt t="2530" x="8680450" y="1384300"/>
          <p14:tracePt t="2547" x="8582025" y="1374775"/>
          <p14:tracePt t="2563" x="8474075" y="1366838"/>
          <p14:tracePt t="2580" x="8348663" y="1366838"/>
          <p14:tracePt t="2597" x="8197850" y="1393825"/>
          <p14:tracePt t="2613" x="8010525" y="1465263"/>
          <p14:tracePt t="2630" x="7813675" y="1544638"/>
          <p14:tracePt t="2647" x="7626350" y="1608138"/>
          <p14:tracePt t="2664" x="7473950" y="1687513"/>
          <p14:tracePt t="2680" x="7358063" y="1758950"/>
          <p14:tracePt t="2682" x="7323138" y="1795463"/>
          <p14:tracePt t="2697" x="7286625" y="1830388"/>
          <p14:tracePt t="2714" x="7277100" y="1857375"/>
          <p14:tracePt t="2730" x="7269163" y="1884363"/>
          <p14:tracePt t="2747" x="7269163" y="1901825"/>
          <p14:tracePt t="2763" x="7296150" y="1919288"/>
          <p14:tracePt t="2780" x="7331075" y="1946275"/>
          <p14:tracePt t="2797" x="7367588" y="1965325"/>
          <p14:tracePt t="2814" x="7402513" y="1990725"/>
          <p14:tracePt t="2830" x="7439025" y="2000250"/>
          <p14:tracePt t="2847" x="7483475" y="2017713"/>
          <p14:tracePt t="2864" x="7537450" y="2044700"/>
          <p14:tracePt t="2880" x="7589838" y="2062163"/>
          <p14:tracePt t="2897" x="7724775" y="2125663"/>
          <p14:tracePt t="2914" x="7831138" y="2160588"/>
          <p14:tracePt t="2930" x="7912100" y="2187575"/>
          <p14:tracePt t="2947" x="7966075" y="2214563"/>
          <p14:tracePt t="2964" x="8018463" y="2241550"/>
          <p14:tracePt t="2980" x="8054975" y="2259013"/>
          <p14:tracePt t="2997" x="8081963" y="2276475"/>
          <p14:tracePt t="3014" x="8099425" y="2286000"/>
          <p14:tracePt t="3030" x="8108950" y="2295525"/>
          <p14:tracePt t="3047" x="8108950" y="2303463"/>
          <p14:tracePt t="3081" x="8116888" y="2303463"/>
          <p14:tracePt t="3097" x="8126413" y="2303463"/>
          <p14:tracePt t="3122" x="8134350" y="2303463"/>
          <p14:tracePt t="3130" x="8143875" y="2303463"/>
          <p14:tracePt t="3153" x="8153400" y="2303463"/>
          <p14:tracePt t="3164" x="8153400" y="2295525"/>
          <p14:tracePt t="3185" x="8153400" y="2286000"/>
          <p14:tracePt t="3234" x="8153400" y="2276475"/>
          <p14:tracePt t="3249" x="8153400" y="2268538"/>
          <p14:tracePt t="3257" x="8153400" y="2259013"/>
          <p14:tracePt t="3274" x="8153400" y="2251075"/>
          <p14:tracePt t="3289" x="8153400" y="2241550"/>
          <p14:tracePt t="3305" x="8153400" y="2232025"/>
          <p14:tracePt t="3313" x="8153400" y="2224088"/>
          <p14:tracePt t="3330" x="8153400" y="2197100"/>
          <p14:tracePt t="3347" x="8153400" y="2179638"/>
          <p14:tracePt t="3364" x="8153400" y="2143125"/>
          <p14:tracePt t="3380" x="8153400" y="2125663"/>
          <p14:tracePt t="3397" x="8153400" y="2108200"/>
          <p14:tracePt t="3414" x="8153400" y="2081213"/>
          <p14:tracePt t="3430" x="8153400" y="2071688"/>
          <p14:tracePt t="3447" x="8153400" y="2054225"/>
          <p14:tracePt t="3464" x="8153400" y="2044700"/>
          <p14:tracePt t="3480" x="8161338" y="2044700"/>
          <p14:tracePt t="3497" x="8161338" y="2027238"/>
          <p14:tracePt t="3514" x="8161338" y="2017713"/>
          <p14:tracePt t="3530" x="8161338" y="2009775"/>
          <p14:tracePt t="3564" x="8161338" y="2000250"/>
          <p14:tracePt t="3580" x="8161338" y="1990725"/>
          <p14:tracePt t="3597" x="8161338" y="1982788"/>
          <p14:tracePt t="3614" x="8153400" y="1973263"/>
          <p14:tracePt t="3630" x="8153400" y="1965325"/>
          <p14:tracePt t="3647" x="8134350" y="1955800"/>
          <p14:tracePt t="3664" x="8108950" y="1938338"/>
          <p14:tracePt t="3680" x="8081963" y="1919288"/>
          <p14:tracePt t="3682" x="8081963" y="1901825"/>
          <p14:tracePt t="3697" x="8054975" y="1884363"/>
          <p14:tracePt t="3714" x="8027988" y="1866900"/>
          <p14:tracePt t="3730" x="8001000" y="1847850"/>
          <p14:tracePt t="3747" x="7974013" y="1830388"/>
          <p14:tracePt t="3764" x="7956550" y="1812925"/>
          <p14:tracePt t="3780" x="7939088" y="1795463"/>
          <p14:tracePt t="3797" x="7929563" y="1785938"/>
          <p14:tracePt t="3814" x="7912100" y="1768475"/>
          <p14:tracePt t="3830" x="7902575" y="1758950"/>
          <p14:tracePt t="3847" x="7902575" y="1751013"/>
          <p14:tracePt t="3864" x="7894638" y="1741488"/>
          <p14:tracePt t="3880" x="7894638" y="1731963"/>
          <p14:tracePt t="3897" x="7894638" y="1724025"/>
          <p14:tracePt t="3930" x="7894638" y="1714500"/>
          <p14:tracePt t="3953" x="7894638" y="1704975"/>
          <p14:tracePt t="3985" x="7894638" y="1697038"/>
          <p14:tracePt t="4513" x="7894638" y="1687513"/>
          <p14:tracePt t="4530" x="7894638" y="1679575"/>
          <p14:tracePt t="4554" x="7894638" y="1670050"/>
          <p14:tracePt t="4570" x="7894638" y="1660525"/>
          <p14:tracePt t="4594" x="7894638" y="1652588"/>
          <p14:tracePt t="4602" x="7894638" y="1643063"/>
          <p14:tracePt t="4618" x="7894638" y="1633538"/>
          <p14:tracePt t="4633" x="7894638" y="1625600"/>
          <p14:tracePt t="4649" x="7894638" y="1616075"/>
          <p14:tracePt t="4658" x="7894638" y="1608138"/>
          <p14:tracePt t="4681" x="7894638" y="1598613"/>
          <p14:tracePt t="4697" x="7894638" y="1589088"/>
          <p14:tracePt t="4714" x="7894638" y="1581150"/>
          <p14:tracePt t="4722" x="7894638" y="1571625"/>
          <p14:tracePt t="4738" x="7894638" y="1562100"/>
          <p14:tracePt t="5098" x="7894638" y="1571625"/>
          <p14:tracePt t="5105" x="7894638" y="1581150"/>
          <p14:tracePt t="5122" x="7894638" y="1589088"/>
          <p14:tracePt t="5138" x="7894638" y="1598613"/>
          <p14:tracePt t="5154" x="7894638" y="1608138"/>
          <p14:tracePt t="5164" x="7894638" y="1616075"/>
          <p14:tracePt t="5181" x="7894638" y="1625600"/>
          <p14:tracePt t="5202" x="7894638" y="1633538"/>
          <p14:tracePt t="5214" x="7902575" y="1633538"/>
          <p14:tracePt t="5234" x="7912100" y="1643063"/>
          <p14:tracePt t="5247" x="7912100" y="1652588"/>
          <p14:tracePt t="5264" x="7929563" y="1652588"/>
          <p14:tracePt t="5281" x="7939088" y="1652588"/>
          <p14:tracePt t="5370" x="7947025" y="1652588"/>
          <p14:tracePt t="5378" x="7956550" y="1652588"/>
          <p14:tracePt t="5385" x="7956550" y="1643063"/>
          <p14:tracePt t="5402" x="7966075" y="1643063"/>
          <p14:tracePt t="5414" x="7974013" y="1633538"/>
          <p14:tracePt t="5431" x="8010525" y="1616075"/>
          <p14:tracePt t="5447" x="8054975" y="1608138"/>
          <p14:tracePt t="5464" x="8072438" y="1598613"/>
          <p14:tracePt t="5481" x="8089900" y="1598613"/>
          <p14:tracePt t="5497" x="8108950" y="1598613"/>
          <p14:tracePt t="5514" x="8126413" y="1598613"/>
          <p14:tracePt t="5531" x="8153400" y="1598613"/>
          <p14:tracePt t="5547" x="8205788" y="1598613"/>
          <p14:tracePt t="5564" x="8269288" y="1598613"/>
          <p14:tracePt t="5581" x="8367713" y="1598613"/>
          <p14:tracePt t="5597" x="8466138" y="1598613"/>
          <p14:tracePt t="5614" x="8528050" y="1598613"/>
          <p14:tracePt t="5631" x="8562975" y="1598613"/>
          <p14:tracePt t="5647" x="8599488" y="1598613"/>
          <p14:tracePt t="5664" x="8616950" y="1598613"/>
          <p14:tracePt t="5681" x="8661400" y="1616075"/>
          <p14:tracePt t="5697" x="8705850" y="1633538"/>
          <p14:tracePt t="5714" x="8742363" y="1643063"/>
          <p14:tracePt t="5731" x="8777288" y="1660525"/>
          <p14:tracePt t="5747" x="8796338" y="1679575"/>
          <p14:tracePt t="5764" x="8796338" y="1697038"/>
          <p14:tracePt t="5834" x="8796338" y="1704975"/>
          <p14:tracePt t="5850" x="8796338" y="1714500"/>
          <p14:tracePt t="5866" x="8796338" y="1724025"/>
          <p14:tracePt t="5874" x="8796338" y="1731963"/>
          <p14:tracePt t="5890" x="8796338" y="1741488"/>
          <p14:tracePt t="5898" x="8796338" y="1758950"/>
          <p14:tracePt t="5914" x="8796338" y="1776413"/>
          <p14:tracePt t="5931" x="8796338" y="1795463"/>
          <p14:tracePt t="5947" x="8796338" y="1812925"/>
          <p14:tracePt t="5964" x="8796338" y="1822450"/>
          <p14:tracePt t="5981" x="8796338" y="1839913"/>
          <p14:tracePt t="5997" x="8796338" y="1847850"/>
          <p14:tracePt t="6014" x="8796338" y="1866900"/>
          <p14:tracePt t="6031" x="8796338" y="1874838"/>
          <p14:tracePt t="6047" x="8796338" y="1911350"/>
          <p14:tracePt t="6064" x="8796338" y="1938338"/>
          <p14:tracePt t="6081" x="8796338" y="1973263"/>
          <p14:tracePt t="6097" x="8786813" y="2017713"/>
          <p14:tracePt t="6114" x="8786813" y="2062163"/>
          <p14:tracePt t="6131" x="8769350" y="2125663"/>
          <p14:tracePt t="6147" x="8751888" y="2205038"/>
          <p14:tracePt t="6164" x="8742363" y="2268538"/>
          <p14:tracePt t="6181" x="8742363" y="2322513"/>
          <p14:tracePt t="6197" x="8742363" y="2366963"/>
          <p14:tracePt t="6214" x="8742363" y="2419350"/>
          <p14:tracePt t="6231" x="8742363" y="2465388"/>
          <p14:tracePt t="6247" x="8742363" y="2509838"/>
          <p14:tracePt t="6264" x="8742363" y="2554288"/>
          <p14:tracePt t="6281" x="8742363" y="2643188"/>
          <p14:tracePt t="6297" x="8769350" y="2732088"/>
          <p14:tracePt t="6314" x="8796338" y="2813050"/>
          <p14:tracePt t="6331" x="8831263" y="2884488"/>
          <p14:tracePt t="6347" x="8867775" y="2965450"/>
          <p14:tracePt t="6364" x="8894763" y="3027363"/>
          <p14:tracePt t="6381" x="8920163" y="3062288"/>
          <p14:tracePt t="6398" x="8947150" y="3081338"/>
          <p14:tracePt t="6414" x="8956675" y="3098800"/>
          <p14:tracePt t="6431" x="8966200" y="3108325"/>
          <p14:tracePt t="6448" x="8974138" y="3108325"/>
          <p14:tracePt t="6464" x="8983663" y="3108325"/>
          <p14:tracePt t="6481" x="9001125" y="3108325"/>
          <p14:tracePt t="6497" x="9018588" y="3125788"/>
          <p14:tracePt t="6514" x="9018588" y="3143250"/>
          <p14:tracePt t="6531" x="9028113" y="3152775"/>
          <p14:tracePt t="6548" x="9037638" y="3179763"/>
          <p14:tracePt t="6564" x="9045575" y="3197225"/>
          <p14:tracePt t="6581" x="9055100" y="3205163"/>
          <p14:tracePt t="6598" x="9055100" y="3214688"/>
          <p14:tracePt t="6631" x="9055100" y="3224213"/>
          <p14:tracePt t="7298" x="9063038" y="3224213"/>
          <p14:tracePt t="7322" x="9063038" y="3214688"/>
          <p14:tracePt t="7338" x="9072563" y="3205163"/>
          <p14:tracePt t="7346" x="9082088" y="3197225"/>
          <p14:tracePt t="7354" x="9082088" y="3187700"/>
          <p14:tracePt t="7364" x="9099550" y="3170238"/>
          <p14:tracePt t="7381" x="9109075" y="3143250"/>
          <p14:tracePt t="7398" x="9126538" y="3108325"/>
          <p14:tracePt t="7414" x="9126538" y="3071813"/>
          <p14:tracePt t="7431" x="9126538" y="3036888"/>
          <p14:tracePt t="7448" x="9126538" y="2990850"/>
          <p14:tracePt t="7464" x="9126538" y="2955925"/>
          <p14:tracePt t="7481" x="9082088" y="2911475"/>
          <p14:tracePt t="7498" x="9037638" y="2884488"/>
          <p14:tracePt t="7514" x="8956675" y="2867025"/>
          <p14:tracePt t="7531" x="8885238" y="2867025"/>
          <p14:tracePt t="7548" x="8786813" y="2867025"/>
          <p14:tracePt t="7564" x="8688388" y="2867025"/>
          <p14:tracePt t="7581" x="8616950" y="2867025"/>
          <p14:tracePt t="7598" x="8555038" y="2867025"/>
          <p14:tracePt t="7614" x="8510588" y="2874963"/>
          <p14:tracePt t="7631" x="8466138" y="2884488"/>
          <p14:tracePt t="7648" x="8420100" y="2901950"/>
          <p14:tracePt t="7664" x="8375650" y="2928938"/>
          <p14:tracePt t="7681" x="8313738" y="2955925"/>
          <p14:tracePt t="7698" x="8277225" y="2965450"/>
          <p14:tracePt t="7714" x="8269288" y="2973388"/>
          <p14:tracePt t="7731" x="8259763" y="2973388"/>
          <p14:tracePt t="7748" x="8251825" y="2982913"/>
          <p14:tracePt t="7764" x="8242300" y="2990850"/>
          <p14:tracePt t="7781" x="8232775" y="2990850"/>
          <p14:tracePt t="7798" x="8224838" y="2990850"/>
          <p14:tracePt t="7954" x="8224838" y="3000375"/>
          <p14:tracePt t="7962" x="8224838" y="3009900"/>
          <p14:tracePt t="7978" x="8224838" y="3017838"/>
          <p14:tracePt t="8010" x="8224838" y="3027363"/>
          <p14:tracePt t="8298" x="8232775" y="3027363"/>
          <p14:tracePt t="8546" x="8242300" y="3027363"/>
          <p14:tracePt t="8578" x="8242300" y="3017838"/>
          <p14:tracePt t="8586" x="8251825" y="3017838"/>
          <p14:tracePt t="8602" x="8259763" y="3017838"/>
          <p14:tracePt t="8610" x="8259763" y="3009900"/>
          <p14:tracePt t="8618" x="8269288" y="3000375"/>
          <p14:tracePt t="8634" x="8277225" y="3000375"/>
          <p14:tracePt t="8650" x="8277225" y="2990850"/>
          <p14:tracePt t="8665" x="8286750" y="2990850"/>
          <p14:tracePt t="8882" x="8286750" y="2982913"/>
          <p14:tracePt t="8898" x="8286750" y="2973388"/>
          <p14:tracePt t="8906" x="8296275" y="2973388"/>
          <p14:tracePt t="9050" x="8296275" y="2965450"/>
          <p14:tracePt t="9082" x="8296275" y="2955925"/>
          <p14:tracePt t="9098" x="8296275" y="2946400"/>
          <p14:tracePt t="9114" x="8296275" y="2938463"/>
          <p14:tracePt t="9122" x="8296275" y="2928938"/>
          <p14:tracePt t="9146" x="8296275" y="2919413"/>
          <p14:tracePt t="9426" x="8286750" y="2928938"/>
          <p14:tracePt t="9434" x="8269288" y="2938463"/>
          <p14:tracePt t="9442" x="8251825" y="2955925"/>
          <p14:tracePt t="9450" x="8232775" y="2965450"/>
          <p14:tracePt t="9465" x="8215313" y="2973388"/>
          <p14:tracePt t="9482" x="8197850" y="2990850"/>
          <p14:tracePt t="9498" x="8197850" y="3000375"/>
          <p14:tracePt t="9938" x="8188325" y="3000375"/>
          <p14:tracePt t="10738" x="8180388" y="3000375"/>
          <p14:tracePt t="10746" x="8170863" y="3000375"/>
          <p14:tracePt t="11715" x="8161338" y="3000375"/>
          <p14:tracePt t="11739" x="8143875" y="3000375"/>
          <p14:tracePt t="11746" x="8134350" y="3000375"/>
          <p14:tracePt t="11755" x="8116888" y="2982913"/>
          <p14:tracePt t="11765" x="8099425" y="2973388"/>
          <p14:tracePt t="11782" x="8045450" y="2955925"/>
          <p14:tracePt t="11798" x="7966075" y="2938463"/>
          <p14:tracePt t="11815" x="7858125" y="2938463"/>
          <p14:tracePt t="11832" x="7759700" y="2928938"/>
          <p14:tracePt t="11848" x="7697788" y="2919413"/>
          <p14:tracePt t="11865" x="7680325" y="2901950"/>
          <p14:tracePt t="11882" x="7670800" y="2901950"/>
          <p14:tracePt t="11899" x="7634288" y="2884488"/>
          <p14:tracePt t="11915" x="7589838" y="2884488"/>
          <p14:tracePt t="11948" x="7643813" y="2894013"/>
          <p14:tracePt t="12179" x="7653338" y="2894013"/>
          <p14:tracePt t="12187" x="7653338" y="2874963"/>
          <p14:tracePt t="12195" x="7653338" y="2847975"/>
          <p14:tracePt t="12203" x="7653338" y="2822575"/>
          <p14:tracePt t="12215" x="7661275" y="2786063"/>
          <p14:tracePt t="12232" x="7661275" y="2714625"/>
          <p14:tracePt t="12249" x="7661275" y="2660650"/>
          <p14:tracePt t="12265" x="7589838" y="2616200"/>
          <p14:tracePt t="12282" x="7439025" y="2571750"/>
          <p14:tracePt t="12298" x="7304088" y="2554288"/>
          <p14:tracePt t="12315" x="7108825" y="2536825"/>
          <p14:tracePt t="12332" x="6813550" y="2517775"/>
          <p14:tracePt t="12349" x="6367463" y="2490788"/>
          <p14:tracePt t="12365" x="5875338" y="2419350"/>
          <p14:tracePt t="12382" x="5438775" y="2295525"/>
          <p14:tracePt t="12399" x="5133975" y="2197100"/>
          <p14:tracePt t="12415" x="4848225" y="2081213"/>
          <p14:tracePt t="12432" x="4608513" y="1973263"/>
          <p14:tracePt t="12449" x="4438650" y="1893888"/>
          <p14:tracePt t="12465" x="4295775" y="1839913"/>
          <p14:tracePt t="12482" x="4071938" y="1768475"/>
          <p14:tracePt t="12499" x="3911600" y="1714500"/>
          <p14:tracePt t="12515" x="3741738" y="1687513"/>
          <p14:tracePt t="12532" x="3571875" y="1652588"/>
          <p14:tracePt t="12549" x="3402013" y="1625600"/>
          <p14:tracePt t="12565" x="3241675" y="1589088"/>
          <p14:tracePt t="12582" x="3071813" y="1562100"/>
          <p14:tracePt t="12599" x="2919413" y="1544638"/>
          <p14:tracePt t="12615" x="2795588" y="1544638"/>
          <p14:tracePt t="12632" x="2724150" y="1544638"/>
          <p14:tracePt t="12649" x="2670175" y="1544638"/>
          <p14:tracePt t="12665" x="2643188" y="1544638"/>
          <p14:tracePt t="12682" x="2562225" y="1554163"/>
          <p14:tracePt t="12699" x="2446338" y="1598613"/>
          <p14:tracePt t="12715" x="2295525" y="1652588"/>
          <p14:tracePt t="12732" x="2160588" y="1741488"/>
          <p14:tracePt t="12749" x="2071688" y="1803400"/>
          <p14:tracePt t="12765" x="2044700" y="1830388"/>
          <p14:tracePt t="12782" x="2036763" y="1857375"/>
          <p14:tracePt t="12799" x="2027238" y="1911350"/>
          <p14:tracePt t="12815" x="2017713" y="1973263"/>
          <p14:tracePt t="12832" x="2017713" y="2027238"/>
          <p14:tracePt t="12849" x="2027238" y="2089150"/>
          <p14:tracePt t="12865" x="2044700" y="2152650"/>
          <p14:tracePt t="12882" x="2054225" y="2205038"/>
          <p14:tracePt t="12899" x="2054225" y="2232025"/>
          <p14:tracePt t="12916" x="2054225" y="2251075"/>
          <p14:tracePt t="12932" x="2054225" y="2268538"/>
          <p14:tracePt t="12949" x="2054225" y="2286000"/>
          <p14:tracePt t="12965" x="2054225" y="2322513"/>
          <p14:tracePt t="12982" x="2054225" y="2339975"/>
          <p14:tracePt t="12999" x="2054225" y="2374900"/>
          <p14:tracePt t="13015" x="2054225" y="2393950"/>
          <p14:tracePt t="13032" x="2054225" y="2428875"/>
          <p14:tracePt t="13049" x="2054225" y="2438400"/>
          <p14:tracePt t="13065" x="2054225" y="2455863"/>
          <p14:tracePt t="13082" x="2054225" y="2473325"/>
          <p14:tracePt t="13099" x="2054225" y="2482850"/>
          <p14:tracePt t="13115" x="2054225" y="2490788"/>
          <p14:tracePt t="13149" x="2054225" y="2500313"/>
          <p14:tracePt t="13171" x="2054225" y="2509838"/>
          <p14:tracePt t="13182" x="2044700" y="2509838"/>
          <p14:tracePt t="13199" x="2036763" y="2509838"/>
          <p14:tracePt t="13215" x="2009775" y="2509838"/>
          <p14:tracePt t="13232" x="1965325" y="2509838"/>
          <p14:tracePt t="13235" x="1938338" y="2509838"/>
          <p14:tracePt t="13249" x="1901825" y="2509838"/>
          <p14:tracePt t="13265" x="1830388" y="2509838"/>
          <p14:tracePt t="13282" x="1758950" y="2509838"/>
          <p14:tracePt t="13299" x="1751013" y="2509838"/>
          <p14:tracePt t="13315" x="1741488" y="2509838"/>
          <p14:tracePt t="13332" x="1731963" y="2517775"/>
          <p14:tracePt t="13443" x="1731963" y="2527300"/>
          <p14:tracePt t="13459" x="1731963" y="2536825"/>
          <p14:tracePt t="13483" x="1731963" y="2554288"/>
          <p14:tracePt t="13491" x="1751013" y="2554288"/>
          <p14:tracePt t="13499" x="1776413" y="2562225"/>
          <p14:tracePt t="13515" x="1874838" y="2608263"/>
          <p14:tracePt t="13532" x="2009775" y="2660650"/>
          <p14:tracePt t="13549" x="2133600" y="2697163"/>
          <p14:tracePt t="13566" x="2224088" y="2732088"/>
          <p14:tracePt t="13582" x="2303463" y="2768600"/>
          <p14:tracePt t="13599" x="2393950" y="2795588"/>
          <p14:tracePt t="13616" x="2490788" y="2803525"/>
          <p14:tracePt t="13632" x="2616200" y="2803525"/>
          <p14:tracePt t="13649" x="2741613" y="2803525"/>
          <p14:tracePt t="13666" x="2857500" y="2803525"/>
          <p14:tracePt t="13682" x="2928938" y="2803525"/>
          <p14:tracePt t="13699" x="2946400" y="2803525"/>
          <p14:tracePt t="13715" x="2990850" y="2795588"/>
          <p14:tracePt t="13732" x="3089275" y="2751138"/>
          <p14:tracePt t="13749" x="3276600" y="2687638"/>
          <p14:tracePt t="13765" x="3419475" y="2643188"/>
          <p14:tracePt t="13782" x="3473450" y="2643188"/>
          <p14:tracePt t="13799" x="3482975" y="2643188"/>
          <p14:tracePt t="13891" x="3482975" y="2633663"/>
          <p14:tracePt t="13923" x="3473450" y="2625725"/>
          <p14:tracePt t="13931" x="3446463" y="2625725"/>
          <p14:tracePt t="13939" x="3402013" y="2616200"/>
          <p14:tracePt t="13949" x="3348038" y="2616200"/>
          <p14:tracePt t="13966" x="3214688" y="2608263"/>
          <p14:tracePt t="13982" x="3044825" y="2608263"/>
          <p14:tracePt t="13999" x="2874963" y="2598738"/>
          <p14:tracePt t="14016" x="2724150" y="2589213"/>
          <p14:tracePt t="14032" x="2633663" y="2589213"/>
          <p14:tracePt t="14049" x="2581275" y="2581275"/>
          <p14:tracePt t="14066" x="2544763" y="2581275"/>
          <p14:tracePt t="14083" x="2482850" y="2581275"/>
          <p14:tracePt t="14099" x="2438400" y="2581275"/>
          <p14:tracePt t="14116" x="2411413" y="2581275"/>
          <p14:tracePt t="14132" x="2393950" y="2581275"/>
          <p14:tracePt t="14149" x="2384425" y="2581275"/>
          <p14:tracePt t="14267" x="2401888" y="2581275"/>
          <p14:tracePt t="14275" x="2419350" y="2581275"/>
          <p14:tracePt t="14283" x="2455863" y="2581275"/>
          <p14:tracePt t="14299" x="2554288" y="2581275"/>
          <p14:tracePt t="14316" x="2643188" y="2581275"/>
          <p14:tracePt t="14332" x="2714625" y="2581275"/>
          <p14:tracePt t="14349" x="2795588" y="2581275"/>
          <p14:tracePt t="14366" x="2840038" y="2581275"/>
          <p14:tracePt t="14382" x="2884488" y="2581275"/>
          <p14:tracePt t="14399" x="2919413" y="2581275"/>
          <p14:tracePt t="14416" x="2965450" y="2589213"/>
          <p14:tracePt t="14432" x="3017838" y="2598738"/>
          <p14:tracePt t="14449" x="3071813" y="2608263"/>
          <p14:tracePt t="14466" x="3125788" y="2608263"/>
          <p14:tracePt t="14483" x="3170238" y="2608263"/>
          <p14:tracePt t="14499" x="3179763" y="2608263"/>
          <p14:tracePt t="14619" x="3187700" y="2608263"/>
          <p14:tracePt t="14651" x="3197225" y="2608263"/>
          <p14:tracePt t="14667" x="3197225" y="2598738"/>
          <p14:tracePt t="14675" x="3197225" y="2589213"/>
          <p14:tracePt t="14691" x="3205163" y="2589213"/>
          <p14:tracePt t="14707" x="3205163" y="2581275"/>
          <p14:tracePt t="14827" x="3214688" y="2581275"/>
          <p14:tracePt t="14859" x="3224213" y="2581275"/>
          <p14:tracePt t="14875" x="3232150" y="2581275"/>
          <p14:tracePt t="14883" x="3232150" y="2589213"/>
          <p14:tracePt t="14899" x="3232150" y="2598738"/>
          <p14:tracePt t="14907" x="3241675" y="2598738"/>
          <p14:tracePt t="14923" x="3241675" y="2608263"/>
          <p14:tracePt t="14939" x="3251200" y="2616200"/>
          <p14:tracePt t="15019" x="3259138" y="2616200"/>
          <p14:tracePt t="15027" x="3268663" y="2616200"/>
          <p14:tracePt t="15227" x="3268663" y="2625725"/>
          <p14:tracePt t="15355" x="3276600" y="2625725"/>
          <p14:tracePt t="15371" x="3276600" y="2633663"/>
          <p14:tracePt t="15611" x="3286125" y="2633663"/>
          <p14:tracePt t="15739" x="3295650" y="2633663"/>
          <p14:tracePt t="16403" x="3303588" y="2633663"/>
          <p14:tracePt t="16475" x="3313113" y="2633663"/>
          <p14:tracePt t="16692" x="3313113" y="2625725"/>
          <p14:tracePt t="16707" x="3322638" y="2625725"/>
          <p14:tracePt t="16715" x="3322638" y="2616200"/>
          <p14:tracePt t="16763" x="3322638" y="2608263"/>
          <p14:tracePt t="16899" x="3330575" y="2608263"/>
          <p14:tracePt t="16924" x="3330575" y="2598738"/>
          <p14:tracePt t="16939" x="3340100" y="2598738"/>
          <p14:tracePt t="17020" x="3348038" y="2598738"/>
          <p14:tracePt t="17059" x="3357563" y="2598738"/>
          <p14:tracePt t="17683" x="3367088" y="2598738"/>
          <p14:tracePt t="17755" x="3375025" y="2598738"/>
          <p14:tracePt t="17876" x="3384550" y="2598738"/>
          <p14:tracePt t="17907" x="3394075" y="2598738"/>
          <p14:tracePt t="19188" x="3394075" y="2608263"/>
          <p14:tracePt t="19316" x="3394075" y="2616200"/>
          <p14:tracePt t="19676" x="3394075" y="2625725"/>
          <p14:tracePt t="19684" x="3394075" y="2633663"/>
          <p14:tracePt t="20268" x="3402013" y="2633663"/>
          <p14:tracePt t="20284" x="3411538" y="2633663"/>
          <p14:tracePt t="20308" x="3411538" y="2625725"/>
          <p14:tracePt t="20316" x="3419475" y="2625725"/>
          <p14:tracePt t="20340" x="3429000" y="2625725"/>
          <p14:tracePt t="20348" x="3429000" y="2616200"/>
          <p14:tracePt t="20356" x="3438525" y="2616200"/>
          <p14:tracePt t="20367" x="3446463" y="2616200"/>
          <p14:tracePt t="20383" x="3455988" y="2608263"/>
          <p14:tracePt t="20400" x="3465513" y="2608263"/>
          <p14:tracePt t="20417" x="3482975" y="2608263"/>
          <p14:tracePt t="20434" x="3490913" y="2608263"/>
          <p14:tracePt t="20450" x="3500438" y="2608263"/>
          <p14:tracePt t="20788" x="3500438" y="2598738"/>
          <p14:tracePt t="20836" x="3490913" y="2598738"/>
          <p14:tracePt t="20852" x="3482975" y="2598738"/>
          <p14:tracePt t="20860" x="3473450" y="2598738"/>
          <p14:tracePt t="20868" x="3473450" y="2589213"/>
          <p14:tracePt t="20884" x="3465513" y="2589213"/>
          <p14:tracePt t="20900" x="3455988" y="2589213"/>
          <p14:tracePt t="20932" x="3446463" y="2589213"/>
          <p14:tracePt t="20956" x="3438525" y="2589213"/>
          <p14:tracePt t="21716" x="3446463" y="2589213"/>
          <p14:tracePt t="21892" x="3455988" y="2589213"/>
          <p14:tracePt t="22220" x="3465513" y="2589213"/>
          <p14:tracePt t="22244" x="3473450" y="2589213"/>
          <p14:tracePt t="22252" x="3482975" y="2589213"/>
          <p14:tracePt t="22276" x="3482975" y="2598738"/>
          <p14:tracePt t="22284" x="3490913" y="2598738"/>
          <p14:tracePt t="22524" x="3500438" y="2598738"/>
          <p14:tracePt t="22940" x="3509963" y="2598738"/>
          <p14:tracePt t="22948" x="3517900" y="2598738"/>
          <p14:tracePt t="22956" x="3527425" y="2598738"/>
          <p14:tracePt t="22967" x="3536950" y="2598738"/>
          <p14:tracePt t="22984" x="3581400" y="2581275"/>
          <p14:tracePt t="23001" x="3687763" y="2571750"/>
          <p14:tracePt t="23017" x="3803650" y="2562225"/>
          <p14:tracePt t="23034" x="3929063" y="2562225"/>
          <p14:tracePt t="23051" x="4000500" y="2562225"/>
          <p14:tracePt t="23068" x="4044950" y="2562225"/>
          <p14:tracePt t="23844" x="4037013" y="2562225"/>
          <p14:tracePt t="23853" x="4027488" y="2562225"/>
          <p14:tracePt t="23868" x="4017963" y="2562225"/>
          <p14:tracePt t="23877" x="4000500" y="2562225"/>
          <p14:tracePt t="23884" x="3983038" y="2562225"/>
          <p14:tracePt t="23901" x="3938588" y="2562225"/>
          <p14:tracePt t="23917" x="3884613" y="2562225"/>
          <p14:tracePt t="23934" x="3840163" y="2562225"/>
          <p14:tracePt t="23951" x="3813175" y="2562225"/>
          <p14:tracePt t="23967" x="3776663" y="2562225"/>
          <p14:tracePt t="23984" x="3759200" y="2562225"/>
          <p14:tracePt t="24001" x="3724275" y="2562225"/>
          <p14:tracePt t="24017" x="3679825" y="2562225"/>
          <p14:tracePt t="24034" x="3633788" y="2562225"/>
          <p14:tracePt t="24051" x="3598863" y="2562225"/>
          <p14:tracePt t="24068" x="3536950" y="2562225"/>
          <p14:tracePt t="24084" x="3509963" y="2562225"/>
          <p14:tracePt t="24101" x="3473450" y="2554288"/>
          <p14:tracePt t="24117" x="3446463" y="2544763"/>
          <p14:tracePt t="24134" x="3411538" y="2544763"/>
          <p14:tracePt t="24151" x="3394075" y="2536825"/>
          <p14:tracePt t="24167" x="3384550" y="2527300"/>
          <p14:tracePt t="24184" x="3375025" y="2527300"/>
          <p14:tracePt t="24201" x="3357563" y="2527300"/>
          <p14:tracePt t="24217" x="3348038" y="2517775"/>
          <p14:tracePt t="24234" x="3322638" y="2517775"/>
          <p14:tracePt t="24251" x="3286125" y="2509838"/>
          <p14:tracePt t="24268" x="3259138" y="2500313"/>
          <p14:tracePt t="24284" x="3241675" y="2500313"/>
          <p14:tracePt t="24301" x="3232150" y="2490788"/>
          <p14:tracePt t="24317" x="3224213" y="2490788"/>
          <p14:tracePt t="24334" x="3224213" y="2482850"/>
          <p14:tracePt t="24351" x="3214688" y="2482850"/>
          <p14:tracePt t="24367" x="3205163" y="2482850"/>
          <p14:tracePt t="24384" x="3197225" y="2482850"/>
          <p14:tracePt t="24588" x="3187700" y="2482850"/>
          <p14:tracePt t="24796" x="3179763" y="2482850"/>
          <p14:tracePt t="24837" x="3170238" y="2482850"/>
          <p14:tracePt t="24885" x="3160713" y="2482850"/>
          <p14:tracePt t="24892" x="3160713" y="2473325"/>
          <p14:tracePt t="24908" x="3152775" y="2473325"/>
          <p14:tracePt t="24924" x="3143250" y="2473325"/>
          <p14:tracePt t="24934" x="3133725" y="2473325"/>
          <p14:tracePt t="24951" x="3125788" y="2473325"/>
          <p14:tracePt t="24968" x="3116263" y="2473325"/>
          <p14:tracePt t="24984" x="3108325" y="2473325"/>
          <p14:tracePt t="25001" x="3098800" y="2473325"/>
          <p14:tracePt t="25018" x="3089275" y="2473325"/>
          <p14:tracePt t="25034" x="3081338" y="2473325"/>
          <p14:tracePt t="25051" x="3071813" y="2473325"/>
          <p14:tracePt t="25068" x="3054350" y="2473325"/>
          <p14:tracePt t="25229" x="3044825" y="2473325"/>
          <p14:tracePt t="25253" x="3036888" y="2473325"/>
          <p14:tracePt t="25829" x="3036888" y="2482850"/>
          <p14:tracePt t="25845" x="3036888" y="2490788"/>
          <p14:tracePt t="25860" x="3027363" y="2490788"/>
          <p14:tracePt t="25877" x="3027363" y="2500313"/>
          <p14:tracePt t="26789" x="3027363" y="2509838"/>
          <p14:tracePt t="27005" x="3027363" y="2517775"/>
          <p14:tracePt t="27149" x="3027363" y="2527300"/>
          <p14:tracePt t="27221" x="3027363" y="2536825"/>
          <p14:tracePt t="27229" x="3017838" y="2536825"/>
          <p14:tracePt t="27309" x="3017838" y="2544763"/>
          <p14:tracePt t="27317" x="3027363" y="2544763"/>
          <p14:tracePt t="27365" x="3036888" y="2544763"/>
          <p14:tracePt t="27381" x="3044825" y="2544763"/>
          <p14:tracePt t="27397" x="3054350" y="2544763"/>
          <p14:tracePt t="27405" x="3062288" y="2544763"/>
          <p14:tracePt t="27421" x="3071813" y="2544763"/>
          <p14:tracePt t="27437" x="3081338" y="2544763"/>
          <p14:tracePt t="27445" x="3089275" y="2544763"/>
          <p14:tracePt t="27453" x="3098800" y="2544763"/>
          <p14:tracePt t="27468" x="3108325" y="2544763"/>
          <p14:tracePt t="27485" x="3116263" y="2544763"/>
          <p14:tracePt t="27501" x="3133725" y="2544763"/>
          <p14:tracePt t="27535" x="3143250" y="2544763"/>
          <p14:tracePt t="27893" x="3143250" y="2536825"/>
          <p14:tracePt t="28365" x="3143250" y="2527300"/>
          <p14:tracePt t="28381" x="3143250" y="2517775"/>
          <p14:tracePt t="28621" x="3143250" y="2527300"/>
          <p14:tracePt t="28637" x="3143250" y="2536825"/>
          <p14:tracePt t="28645" x="3160713" y="2544763"/>
          <p14:tracePt t="28653" x="3197225" y="2562225"/>
          <p14:tracePt t="28669" x="3303588" y="2625725"/>
          <p14:tracePt t="28685" x="3465513" y="2687638"/>
          <p14:tracePt t="28702" x="3625850" y="2751138"/>
          <p14:tracePt t="28718" x="3768725" y="2803525"/>
          <p14:tracePt t="28735" x="3840163" y="2830513"/>
          <p14:tracePt t="28752" x="3884613" y="2847975"/>
          <p14:tracePt t="28768" x="3911600" y="2847975"/>
          <p14:tracePt t="28785" x="3938588" y="2847975"/>
          <p14:tracePt t="28802" x="3965575" y="2847975"/>
          <p14:tracePt t="28818" x="4000500" y="2847975"/>
          <p14:tracePt t="28835" x="4027488" y="2847975"/>
          <p14:tracePt t="28852" x="4037013" y="2847975"/>
          <p14:tracePt t="28868" x="4054475" y="2847975"/>
          <p14:tracePt t="28885" x="4062413" y="2847975"/>
          <p14:tracePt t="28902" x="4071938" y="2847975"/>
          <p14:tracePt t="28918" x="4098925" y="2847975"/>
          <p14:tracePt t="28935" x="4125913" y="2847975"/>
          <p14:tracePt t="28952" x="4170363" y="2847975"/>
          <p14:tracePt t="28968" x="4224338" y="2847975"/>
          <p14:tracePt t="28985" x="4313238" y="2847975"/>
          <p14:tracePt t="29002" x="4438650" y="2847975"/>
          <p14:tracePt t="29018" x="4633913" y="2847975"/>
          <p14:tracePt t="29035" x="4822825" y="2847975"/>
          <p14:tracePt t="29052" x="5000625" y="2847975"/>
          <p14:tracePt t="29069" x="5295900" y="2847975"/>
          <p14:tracePt t="29085" x="5483225" y="2847975"/>
          <p14:tracePt t="29102" x="5661025" y="2847975"/>
          <p14:tracePt t="29118" x="5830888" y="2847975"/>
          <p14:tracePt t="29135" x="5991225" y="2867025"/>
          <p14:tracePt t="29152" x="6134100" y="2884488"/>
          <p14:tracePt t="29168" x="6269038" y="2919413"/>
          <p14:tracePt t="29185" x="6402388" y="2946400"/>
          <p14:tracePt t="29202" x="6527800" y="2973388"/>
          <p14:tracePt t="29218" x="6653213" y="3000375"/>
          <p14:tracePt t="29235" x="6724650" y="3027363"/>
          <p14:tracePt t="29252" x="6751638" y="3036888"/>
          <p14:tracePt t="29269" x="6777038" y="3044825"/>
          <p14:tracePt t="29285" x="6786563" y="3044825"/>
          <p14:tracePt t="29302" x="6813550" y="3054350"/>
          <p14:tracePt t="29318" x="6867525" y="3062288"/>
          <p14:tracePt t="29335" x="6938963" y="3071813"/>
          <p14:tracePt t="29352" x="7010400" y="3081338"/>
          <p14:tracePt t="29368" x="7062788" y="3081338"/>
          <p14:tracePt t="29385" x="7108825" y="3081338"/>
          <p14:tracePt t="29402" x="7170738" y="3081338"/>
          <p14:tracePt t="29419" x="7242175" y="3081338"/>
          <p14:tracePt t="29435" x="7296150" y="3081338"/>
          <p14:tracePt t="29437" x="7323138" y="3081338"/>
          <p14:tracePt t="29452" x="7340600" y="3081338"/>
          <p14:tracePt t="29469" x="7375525" y="3081338"/>
          <p14:tracePt t="29485" x="7394575" y="3081338"/>
          <p14:tracePt t="29502" x="7412038" y="3071813"/>
          <p14:tracePt t="29518" x="7446963" y="3062288"/>
          <p14:tracePt t="29535" x="7510463" y="3044825"/>
          <p14:tracePt t="29552" x="7572375" y="3027363"/>
          <p14:tracePt t="29568" x="7626350" y="3017838"/>
          <p14:tracePt t="29585" x="7680325" y="3009900"/>
          <p14:tracePt t="29602" x="7724775" y="3000375"/>
          <p14:tracePt t="29619" x="7786688" y="3000375"/>
          <p14:tracePt t="29635" x="7848600" y="3000375"/>
          <p14:tracePt t="29652" x="7920038" y="3000375"/>
          <p14:tracePt t="29669" x="8010525" y="3000375"/>
          <p14:tracePt t="29685" x="8045450" y="3000375"/>
          <p14:tracePt t="29702" x="8072438" y="3000375"/>
          <p14:tracePt t="29719" x="8089900" y="3000375"/>
          <p14:tracePt t="29735" x="8116888" y="3000375"/>
          <p14:tracePt t="29752" x="8134350" y="3000375"/>
          <p14:tracePt t="29768" x="8180388" y="3000375"/>
          <p14:tracePt t="29785" x="8188325" y="3000375"/>
          <p14:tracePt t="29885" x="8197850" y="3000375"/>
          <p14:tracePt t="29917" x="8205788" y="3000375"/>
          <p14:tracePt t="29925" x="8215313" y="3000375"/>
          <p14:tracePt t="29941" x="8224838" y="3000375"/>
          <p14:tracePt t="29957" x="8232775" y="3000375"/>
          <p14:tracePt t="29969" x="8242300" y="3000375"/>
          <p14:tracePt t="29985" x="8251825" y="3000375"/>
          <p14:tracePt t="30002" x="8269288" y="3000375"/>
          <p14:tracePt t="30019" x="8277225" y="3000375"/>
          <p14:tracePt t="30035" x="8296275" y="3000375"/>
          <p14:tracePt t="30052" x="8304213" y="3000375"/>
          <p14:tracePt t="30069" x="8323263" y="3000375"/>
          <p14:tracePt t="30102" x="8331200" y="3009900"/>
          <p14:tracePt t="30141" x="8340725" y="3009900"/>
          <p14:tracePt t="30389" x="8348663" y="3009900"/>
          <p14:tracePt t="30629" x="8358188" y="3009900"/>
          <p14:tracePt t="30733" x="8358188" y="3000375"/>
          <p14:tracePt t="31614" x="8348663" y="3000375"/>
          <p14:tracePt t="31622" x="8340725" y="3000375"/>
          <p14:tracePt t="31638" x="8331200" y="3000375"/>
          <p14:tracePt t="31645" x="8313738" y="3000375"/>
          <p14:tracePt t="31653" x="8304213" y="3000375"/>
          <p14:tracePt t="31669" x="8286750" y="3000375"/>
          <p14:tracePt t="31685" x="8259763" y="3000375"/>
          <p14:tracePt t="31702" x="8242300" y="3000375"/>
          <p14:tracePt t="31719" x="8232775" y="3000375"/>
          <p14:tracePt t="31735" x="8224838" y="3000375"/>
          <p14:tracePt t="31752" x="8215313" y="3000375"/>
          <p14:tracePt t="31769" x="8188325" y="3000375"/>
          <p14:tracePt t="31786" x="8170863" y="3000375"/>
          <p14:tracePt t="31802" x="8134350" y="3000375"/>
          <p14:tracePt t="31819" x="8116888" y="3000375"/>
          <p14:tracePt t="31836" x="8081963" y="3000375"/>
          <p14:tracePt t="31852" x="8062913" y="3000375"/>
          <p14:tracePt t="31869" x="8054975" y="2990850"/>
          <p14:tracePt t="31886" x="8045450" y="2990850"/>
          <p14:tracePt t="31902" x="8045450" y="2982913"/>
          <p14:tracePt t="31919" x="8037513" y="2982913"/>
          <p14:tracePt t="31936" x="8027988" y="2965450"/>
          <p14:tracePt t="31952" x="8027988" y="2955925"/>
          <p14:tracePt t="31998" x="8018463" y="2955925"/>
          <p14:tracePt t="32013" x="8010525" y="2955925"/>
          <p14:tracePt t="32030" x="8001000" y="2955925"/>
          <p14:tracePt t="32038" x="7991475" y="2955925"/>
          <p14:tracePt t="32046" x="7983538" y="2955925"/>
          <p14:tracePt t="32053" x="7974013" y="2955925"/>
          <p14:tracePt t="32069" x="7939088" y="2955925"/>
          <p14:tracePt t="32085" x="7875588" y="2955925"/>
          <p14:tracePt t="32102" x="7796213" y="2955925"/>
          <p14:tracePt t="32119" x="7715250" y="2955925"/>
          <p14:tracePt t="32136" x="7653338" y="2955925"/>
          <p14:tracePt t="32152" x="7599363" y="2965450"/>
          <p14:tracePt t="32169" x="7545388" y="2973388"/>
          <p14:tracePt t="32186" x="7500938" y="2973388"/>
          <p14:tracePt t="32202" x="7466013" y="2982913"/>
          <p14:tracePt t="32219" x="7419975" y="3000375"/>
          <p14:tracePt t="32236" x="7367588" y="3000375"/>
          <p14:tracePt t="32252" x="7348538" y="3000375"/>
          <p14:tracePt t="32269" x="7340600" y="3000375"/>
          <p14:tracePt t="32582" x="7348538" y="3000375"/>
          <p14:tracePt t="32589" x="7358063" y="3000375"/>
          <p14:tracePt t="32614" x="7367588" y="3000375"/>
          <p14:tracePt t="32621" x="7367588" y="2990850"/>
          <p14:tracePt t="32638" x="7375525" y="2990850"/>
          <p14:tracePt t="32646" x="7375525" y="2982913"/>
          <p14:tracePt t="32662" x="7385050" y="2982913"/>
          <p14:tracePt t="32670" x="7394575" y="2973388"/>
          <p14:tracePt t="32686" x="7402513" y="2973388"/>
          <p14:tracePt t="32702" x="7419975" y="2973388"/>
          <p14:tracePt t="32719" x="7446963" y="2973388"/>
          <p14:tracePt t="32736" x="7466013" y="2965450"/>
          <p14:tracePt t="32752" x="7473950" y="2965450"/>
          <p14:tracePt t="32769" x="7491413" y="2965450"/>
          <p14:tracePt t="32786" x="7500938" y="2955925"/>
          <p14:tracePt t="32802" x="7518400" y="2955925"/>
          <p14:tracePt t="32819" x="7527925" y="2955925"/>
          <p14:tracePt t="32836" x="7537450" y="2955925"/>
          <p14:tracePt t="32852" x="7554913" y="2955925"/>
          <p14:tracePt t="32926" x="7554913" y="2946400"/>
          <p14:tracePt t="37166" x="7545388" y="2946400"/>
          <p14:tracePt t="41311" x="7554913" y="2946400"/>
          <p14:tracePt t="41327" x="7562850" y="2946400"/>
          <p14:tracePt t="41343" x="7572375" y="2946400"/>
          <p14:tracePt t="41359" x="7581900" y="2955925"/>
          <p14:tracePt t="41367" x="7589838" y="2955925"/>
          <p14:tracePt t="41383" x="7599363" y="2955925"/>
          <p14:tracePt t="41391" x="7608888" y="2955925"/>
          <p14:tracePt t="41404" x="7616825" y="2955925"/>
          <p14:tracePt t="41421" x="7626350" y="2955925"/>
          <p14:tracePt t="41437" x="7626350" y="2965450"/>
          <p14:tracePt t="41551" x="7634288" y="2965450"/>
          <p14:tracePt t="41567" x="7643813" y="2965450"/>
          <p14:tracePt t="41575" x="7653338" y="2965450"/>
          <p14:tracePt t="41591" x="7661275" y="2965450"/>
          <p14:tracePt t="41599" x="7670800" y="2965450"/>
          <p14:tracePt t="41607" x="7688263" y="2965450"/>
          <p14:tracePt t="41621" x="7705725" y="2965450"/>
          <p14:tracePt t="41637" x="7751763" y="2965450"/>
          <p14:tracePt t="41654" x="7823200" y="2965450"/>
          <p14:tracePt t="41671" x="7840663" y="2965450"/>
          <p14:tracePt t="41687" x="7848600" y="2965450"/>
          <p14:tracePt t="41704" x="7858125" y="2965450"/>
          <p14:tracePt t="41721" x="7867650" y="2965450"/>
          <p14:tracePt t="41737" x="7885113" y="2965450"/>
          <p14:tracePt t="41754" x="7894638" y="2965450"/>
          <p14:tracePt t="41771" x="7912100" y="2965450"/>
          <p14:tracePt t="41787" x="7929563" y="2965450"/>
          <p14:tracePt t="41804" x="7939088" y="2965450"/>
          <p14:tracePt t="41821" x="7947025" y="2965450"/>
          <p14:tracePt t="41837" x="7956550" y="2965450"/>
          <p14:tracePt t="41855" x="7974013" y="2965450"/>
          <p14:tracePt t="41871" x="7983538" y="2965450"/>
          <p14:tracePt t="41887" x="7991475" y="2965450"/>
          <p14:tracePt t="41921" x="8001000" y="2965450"/>
          <p14:tracePt t="48208" x="8010525" y="2973388"/>
          <p14:tracePt t="48216" x="8010525" y="2982913"/>
          <p14:tracePt t="48232" x="8018463" y="2982913"/>
          <p14:tracePt t="48240" x="8018463" y="2990850"/>
          <p14:tracePt t="48255" x="8037513" y="3009900"/>
          <p14:tracePt t="48272" x="8062913" y="3036888"/>
          <p14:tracePt t="48289" x="8089900" y="3054350"/>
          <p14:tracePt t="48305" x="8126413" y="3089275"/>
          <p14:tracePt t="48322" x="8161338" y="3125788"/>
          <p14:tracePt t="48339" x="8224838" y="3179763"/>
          <p14:tracePt t="48355" x="8286750" y="3251200"/>
          <p14:tracePt t="48372" x="8323263" y="3313113"/>
          <p14:tracePt t="48389" x="8340725" y="3357563"/>
          <p14:tracePt t="48405" x="8348663" y="3394075"/>
          <p14:tracePt t="48422" x="8358188" y="3438525"/>
          <p14:tracePt t="48439" x="8358188" y="3482975"/>
          <p14:tracePt t="48456" x="8358188" y="3544888"/>
          <p14:tracePt t="48472" x="8358188" y="3581400"/>
          <p14:tracePt t="48489" x="8358188" y="3633788"/>
          <p14:tracePt t="48505" x="8358188" y="3697288"/>
          <p14:tracePt t="48522" x="8358188" y="3759200"/>
          <p14:tracePt t="48539" x="8358188" y="3822700"/>
          <p14:tracePt t="48555" x="8358188" y="3884613"/>
          <p14:tracePt t="48572" x="8358188" y="3946525"/>
          <p14:tracePt t="48589" x="8358188" y="4010025"/>
          <p14:tracePt t="48605" x="8358188" y="4071938"/>
          <p14:tracePt t="48622" x="8358188" y="4116388"/>
          <p14:tracePt t="48639" x="8358188" y="4170363"/>
          <p14:tracePt t="48656" x="8358188" y="4268788"/>
          <p14:tracePt t="48672" x="8375650" y="4348163"/>
          <p14:tracePt t="48689" x="8394700" y="4411663"/>
          <p14:tracePt t="48705" x="8412163" y="4483100"/>
          <p14:tracePt t="48722" x="8429625" y="4572000"/>
          <p14:tracePt t="48739" x="8456613" y="4660900"/>
          <p14:tracePt t="48755" x="8474075" y="4751388"/>
          <p14:tracePt t="48772" x="8483600" y="4830763"/>
          <p14:tracePt t="48789" x="8501063" y="4884738"/>
          <p14:tracePt t="48805" x="8510588" y="4946650"/>
          <p14:tracePt t="48822" x="8510588" y="5045075"/>
          <p14:tracePt t="48839" x="8510588" y="5116513"/>
          <p14:tracePt t="48856" x="8510588" y="5197475"/>
          <p14:tracePt t="48872" x="8501063" y="5241925"/>
          <p14:tracePt t="48889" x="8474075" y="5276850"/>
          <p14:tracePt t="48905" x="8447088" y="5303838"/>
          <p14:tracePt t="48922" x="8429625" y="5322888"/>
          <p14:tracePt t="48939" x="8412163" y="5330825"/>
          <p14:tracePt t="48955" x="8402638" y="5340350"/>
          <p14:tracePt t="48972" x="8394700" y="5340350"/>
          <p14:tracePt t="48989" x="8375650" y="5348288"/>
          <p14:tracePt t="49005" x="8348663" y="5348288"/>
          <p14:tracePt t="49022" x="8286750" y="5367338"/>
          <p14:tracePt t="49039" x="8188325" y="5375275"/>
          <p14:tracePt t="49056" x="8027988" y="5375275"/>
          <p14:tracePt t="49072" x="7974013" y="5375275"/>
          <p14:tracePt t="49089" x="7956550" y="5375275"/>
          <p14:tracePt t="49105" x="7947025" y="5375275"/>
          <p14:tracePt t="49122" x="7939088" y="5375275"/>
          <p14:tracePt t="49139" x="7912100" y="5375275"/>
          <p14:tracePt t="49156" x="7867650" y="5357813"/>
          <p14:tracePt t="49172" x="7813675" y="5348288"/>
          <p14:tracePt t="49189" x="7715250" y="5348288"/>
          <p14:tracePt t="49205" x="7608888" y="5340350"/>
          <p14:tracePt t="49222" x="7491413" y="5330825"/>
          <p14:tracePt t="49239" x="7419975" y="5313363"/>
          <p14:tracePt t="49256" x="7331075" y="5276850"/>
          <p14:tracePt t="49272" x="7277100" y="5251450"/>
          <p14:tracePt t="49289" x="7215188" y="5224463"/>
          <p14:tracePt t="49305" x="7161213" y="5187950"/>
          <p14:tracePt t="49322" x="7143750" y="5160963"/>
          <p14:tracePt t="49339" x="7126288" y="5133975"/>
          <p14:tracePt t="49355" x="7126288" y="5116513"/>
          <p14:tracePt t="49372" x="7126288" y="5099050"/>
          <p14:tracePt t="49389" x="7126288" y="5081588"/>
          <p14:tracePt t="49406" x="7126288" y="5072063"/>
          <p14:tracePt t="49422" x="7126288" y="5062538"/>
          <p14:tracePt t="49439" x="7126288" y="5054600"/>
          <p14:tracePt t="49456" x="7126288" y="5045075"/>
          <p14:tracePt t="49472" x="7126288" y="5037138"/>
          <p14:tracePt t="49489" x="7126288" y="5027613"/>
          <p14:tracePt t="49505" x="7143750" y="5010150"/>
          <p14:tracePt t="49522" x="7170738" y="5000625"/>
          <p14:tracePt t="49539" x="7180263" y="5000625"/>
          <p14:tracePt t="49572" x="7188200" y="5000625"/>
          <p14:tracePt t="49589" x="7197725" y="5010150"/>
          <p14:tracePt t="49605" x="7205663" y="5018088"/>
          <p14:tracePt t="49622" x="7224713" y="5037138"/>
          <p14:tracePt t="49639" x="7251700" y="5062538"/>
          <p14:tracePt t="49656" x="7269163" y="5099050"/>
          <p14:tracePt t="49672" x="7277100" y="5108575"/>
          <p14:tracePt t="49712" x="7286625" y="5108575"/>
          <p14:tracePt t="49728" x="7286625" y="5116513"/>
          <p14:tracePt t="49739" x="7296150" y="5116513"/>
          <p14:tracePt t="49755" x="7304088" y="5116513"/>
          <p14:tracePt t="49772" x="7313613" y="5126038"/>
          <p14:tracePt t="49789" x="7340600" y="5133975"/>
          <p14:tracePt t="49805" x="7385050" y="5133975"/>
          <p14:tracePt t="49822" x="7446963" y="5133975"/>
          <p14:tracePt t="49839" x="7510463" y="5133975"/>
          <p14:tracePt t="49856" x="7608888" y="5133975"/>
          <p14:tracePt t="49872" x="7634288" y="5133975"/>
          <p14:tracePt t="49889" x="7653338" y="5133975"/>
          <p14:tracePt t="49976" x="7661275" y="5133975"/>
          <p14:tracePt t="50032" x="7670800" y="5133975"/>
          <p14:tracePt t="50064" x="7680325" y="5133975"/>
          <p14:tracePt t="50104" x="7688263" y="5133975"/>
          <p14:tracePt t="50152" x="7697788" y="5133975"/>
          <p14:tracePt t="50576" x="7705725" y="5133975"/>
          <p14:tracePt t="50608" x="7715250" y="5133975"/>
          <p14:tracePt t="50632" x="7724775" y="5133975"/>
          <p14:tracePt t="50656" x="7732713" y="5133975"/>
          <p14:tracePt t="50664" x="7742238" y="5133975"/>
          <p14:tracePt t="50672" x="7751763" y="5133975"/>
          <p14:tracePt t="50689" x="7796213" y="5133975"/>
          <p14:tracePt t="50706" x="7823200" y="5133975"/>
          <p14:tracePt t="50722" x="7848600" y="5133975"/>
          <p14:tracePt t="50739" x="7867650" y="5133975"/>
          <p14:tracePt t="50756" x="7885113" y="5126038"/>
          <p14:tracePt t="50772" x="7912100" y="5116513"/>
          <p14:tracePt t="50789" x="7947025" y="5116513"/>
          <p14:tracePt t="50806" x="7974013" y="5116513"/>
          <p14:tracePt t="50822" x="7983538" y="5116513"/>
          <p14:tracePt t="50839" x="7991475" y="5116513"/>
          <p14:tracePt t="50856" x="8018463" y="5108575"/>
          <p14:tracePt t="50872" x="8027988" y="5108575"/>
          <p14:tracePt t="50889" x="8037513" y="5108575"/>
          <p14:tracePt t="50906" x="8045450" y="5108575"/>
          <p14:tracePt t="51312" x="8045450" y="5099050"/>
          <p14:tracePt t="51320" x="8045450" y="5089525"/>
          <p14:tracePt t="51344" x="8037513" y="5089525"/>
          <p14:tracePt t="51352" x="8027988" y="5089525"/>
          <p14:tracePt t="51360" x="8018463" y="5089525"/>
          <p14:tracePt t="51372" x="8010525" y="5081588"/>
          <p14:tracePt t="51389" x="7974013" y="5062538"/>
          <p14:tracePt t="51406" x="7947025" y="5045075"/>
          <p14:tracePt t="51422" x="7912100" y="5027613"/>
          <p14:tracePt t="51439" x="7875588" y="5000625"/>
          <p14:tracePt t="51456" x="7813675" y="4946650"/>
          <p14:tracePt t="51472" x="7759700" y="4919663"/>
          <p14:tracePt t="51489" x="7715250" y="4902200"/>
          <p14:tracePt t="51506" x="7670800" y="4875213"/>
          <p14:tracePt t="51523" x="7616825" y="4857750"/>
          <p14:tracePt t="51539" x="7545388" y="4848225"/>
          <p14:tracePt t="51556" x="7439025" y="4830763"/>
          <p14:tracePt t="51572" x="7323138" y="4822825"/>
          <p14:tracePt t="51589" x="7197725" y="4822825"/>
          <p14:tracePt t="51606" x="7089775" y="4822825"/>
          <p14:tracePt t="51622" x="6983413" y="4822825"/>
          <p14:tracePt t="51639" x="6875463" y="4822825"/>
          <p14:tracePt t="51656" x="6715125" y="4822825"/>
          <p14:tracePt t="51672" x="6608763" y="4822825"/>
          <p14:tracePt t="51689" x="6491288" y="4822825"/>
          <p14:tracePt t="51706" x="6394450" y="4822825"/>
          <p14:tracePt t="51722" x="6303963" y="4822825"/>
          <p14:tracePt t="51739" x="6251575" y="4822825"/>
          <p14:tracePt t="51756" x="6224588" y="4822825"/>
          <p14:tracePt t="51772" x="6215063" y="4822825"/>
          <p14:tracePt t="51789" x="6205538" y="4822825"/>
          <p14:tracePt t="51832" x="6197600" y="4822825"/>
          <p14:tracePt t="51848" x="6188075" y="4822825"/>
          <p14:tracePt t="51856" x="6180138" y="4822825"/>
          <p14:tracePt t="51873" x="6170613" y="4822825"/>
          <p14:tracePt t="51889" x="6153150" y="4822825"/>
          <p14:tracePt t="51906" x="6116638" y="4822825"/>
          <p14:tracePt t="51923" x="6081713" y="4822825"/>
          <p14:tracePt t="51939" x="6045200" y="4822825"/>
          <p14:tracePt t="51956" x="6010275" y="4822825"/>
          <p14:tracePt t="51973" x="5991225" y="4822825"/>
          <p14:tracePt t="51989" x="5965825" y="4822825"/>
          <p14:tracePt t="52006" x="5938838" y="4830763"/>
          <p14:tracePt t="52023" x="5919788" y="4840288"/>
          <p14:tracePt t="52039" x="5902325" y="4840288"/>
          <p14:tracePt t="52056" x="5884863" y="4840288"/>
          <p14:tracePt t="52545" x="5875338" y="4840288"/>
          <p14:tracePt t="52561" x="5867400" y="4840288"/>
          <p14:tracePt t="52576" x="5857875" y="4840288"/>
          <p14:tracePt t="52592" x="5848350" y="4840288"/>
          <p14:tracePt t="52608" x="5840413" y="4840288"/>
          <p14:tracePt t="52617" x="5830888" y="4840288"/>
          <p14:tracePt t="52632" x="5822950" y="4840288"/>
          <p14:tracePt t="52640" x="5813425" y="4840288"/>
          <p14:tracePt t="52656" x="5795963" y="4840288"/>
          <p14:tracePt t="52673" x="5768975" y="4840288"/>
          <p14:tracePt t="52689" x="5741988" y="4840288"/>
          <p14:tracePt t="52706" x="5732463" y="4840288"/>
          <p14:tracePt t="52723" x="5715000" y="4840288"/>
          <p14:tracePt t="52739" x="5705475" y="4840288"/>
          <p14:tracePt t="52756" x="5688013" y="4840288"/>
          <p14:tracePt t="52773" x="5680075" y="4840288"/>
          <p14:tracePt t="52789" x="5670550" y="4840288"/>
          <p14:tracePt t="57225" x="5661025" y="4840288"/>
          <p14:tracePt t="57233" x="5653088" y="4840288"/>
          <p14:tracePt t="57241" x="5643563" y="4840288"/>
          <p14:tracePt t="57257" x="5562600" y="4848225"/>
          <p14:tracePt t="57274" x="5419725" y="4867275"/>
          <p14:tracePt t="57290" x="5251450" y="4884738"/>
          <p14:tracePt t="57307" x="5099050" y="4884738"/>
          <p14:tracePt t="57324" x="5000625" y="4884738"/>
          <p14:tracePt t="57340" x="4956175" y="4884738"/>
          <p14:tracePt t="57357" x="4919663" y="4884738"/>
          <p14:tracePt t="57374" x="4875213" y="4857750"/>
          <p14:tracePt t="57390" x="4776788" y="4803775"/>
          <p14:tracePt t="57407" x="4660900" y="4732338"/>
          <p14:tracePt t="57424" x="4562475" y="4652963"/>
          <p14:tracePt t="57441" x="4483100" y="4545013"/>
          <p14:tracePt t="57457" x="4456113" y="4500563"/>
          <p14:tracePt t="57474" x="4438650" y="4483100"/>
          <p14:tracePt t="57490" x="4419600" y="4465638"/>
          <p14:tracePt t="57507" x="4384675" y="4465638"/>
          <p14:tracePt t="57524" x="4295775" y="4456113"/>
          <p14:tracePt t="57540" x="4197350" y="4446588"/>
          <p14:tracePt t="57557" x="4108450" y="4411663"/>
          <p14:tracePt t="57574" x="4044950" y="4394200"/>
          <p14:tracePt t="57590" x="4017963" y="4375150"/>
          <p14:tracePt t="57607" x="4010025" y="4367213"/>
          <p14:tracePt t="57624" x="3956050" y="4357688"/>
          <p14:tracePt t="57641" x="3724275" y="4268788"/>
          <p14:tracePt t="57657" x="3544888" y="4187825"/>
          <p14:tracePt t="57674" x="3429000" y="4143375"/>
          <p14:tracePt t="57690" x="3348038" y="4116388"/>
          <p14:tracePt t="57707" x="3259138" y="4044950"/>
          <p14:tracePt t="57724" x="3179763" y="3983038"/>
          <p14:tracePt t="57740" x="3152775" y="3965575"/>
          <p14:tracePt t="57757" x="3143250" y="3956050"/>
          <p14:tracePt t="57774" x="3133725" y="3956050"/>
          <p14:tracePt t="57790" x="3116263" y="3946525"/>
          <p14:tracePt t="57807" x="3108325" y="3938588"/>
          <p14:tracePt t="57824" x="3089275" y="3929063"/>
          <p14:tracePt t="57841" x="3017838" y="3894138"/>
          <p14:tracePt t="57857" x="2946400" y="3867150"/>
          <p14:tracePt t="57874" x="2874963" y="3822700"/>
          <p14:tracePt t="57890" x="2803525" y="3786188"/>
          <p14:tracePt t="57907" x="2732088" y="3751263"/>
          <p14:tracePt t="57924" x="2670175" y="3741738"/>
          <p14:tracePt t="57940" x="2616200" y="3732213"/>
          <p14:tracePt t="57957" x="2581275" y="3732213"/>
          <p14:tracePt t="57974" x="2554288" y="3732213"/>
          <p14:tracePt t="57990" x="2517775" y="3732213"/>
          <p14:tracePt t="58007" x="2473325" y="3732213"/>
          <p14:tracePt t="58024" x="2438400" y="3732213"/>
          <p14:tracePt t="58041" x="2419350" y="3741738"/>
          <p14:tracePt t="58057" x="2401888" y="3751263"/>
          <p14:tracePt t="58074" x="2401888" y="3759200"/>
          <p14:tracePt t="58090" x="2384425" y="3776663"/>
          <p14:tracePt t="58107" x="2374900" y="3795713"/>
          <p14:tracePt t="58124" x="2366963" y="3803650"/>
          <p14:tracePt t="58140" x="2357438" y="3813175"/>
          <p14:tracePt t="58157" x="2357438" y="3822700"/>
          <p14:tracePt t="58177" x="2357438" y="3830638"/>
          <p14:tracePt t="58225" x="2366963" y="3830638"/>
          <p14:tracePt t="58241" x="2366963" y="3840163"/>
          <p14:tracePt t="58249" x="2374900" y="3840163"/>
          <p14:tracePt t="58257" x="2393950" y="3840163"/>
          <p14:tracePt t="58274" x="2428875" y="3840163"/>
          <p14:tracePt t="58290" x="2465388" y="3848100"/>
          <p14:tracePt t="58307" x="2500313" y="3857625"/>
          <p14:tracePt t="58324" x="2571750" y="3902075"/>
          <p14:tracePt t="58340" x="2660650" y="3946525"/>
          <p14:tracePt t="58357" x="2786063" y="3983038"/>
          <p14:tracePt t="58374" x="2946400" y="4010025"/>
          <p14:tracePt t="58390" x="3089275" y="4027488"/>
          <p14:tracePt t="58407" x="3214688" y="4062413"/>
          <p14:tracePt t="58424" x="3330575" y="4089400"/>
          <p14:tracePt t="58441" x="3500438" y="4143375"/>
          <p14:tracePt t="58457" x="3616325" y="4170363"/>
          <p14:tracePt t="58474" x="3768725" y="4187825"/>
          <p14:tracePt t="58490" x="3946525" y="4187825"/>
          <p14:tracePt t="58507" x="4125913" y="4197350"/>
          <p14:tracePt t="58524" x="4259263" y="4205288"/>
          <p14:tracePt t="58540" x="4322763" y="4224338"/>
          <p14:tracePt t="58557" x="4357688" y="4241800"/>
          <p14:tracePt t="58574" x="4411663" y="4268788"/>
          <p14:tracePt t="58590" x="4545013" y="4313238"/>
          <p14:tracePt t="58607" x="4759325" y="4375150"/>
          <p14:tracePt t="58624" x="5089525" y="4438650"/>
          <p14:tracePt t="58641" x="5715000" y="4545013"/>
          <p14:tracePt t="58657" x="6116638" y="4633913"/>
          <p14:tracePt t="58674" x="6473825" y="4759325"/>
          <p14:tracePt t="58691" x="6777038" y="4884738"/>
          <p14:tracePt t="58707" x="7010400" y="4938713"/>
          <p14:tracePt t="58724" x="7205663" y="4973638"/>
          <p14:tracePt t="58740" x="7331075" y="4973638"/>
          <p14:tracePt t="58757" x="7412038" y="4973638"/>
          <p14:tracePt t="58774" x="7466013" y="4973638"/>
          <p14:tracePt t="58790" x="7545388" y="4973638"/>
          <p14:tracePt t="58807" x="7653338" y="4973638"/>
          <p14:tracePt t="58824" x="7777163" y="4956175"/>
          <p14:tracePt t="58841" x="7912100" y="4919663"/>
          <p14:tracePt t="58857" x="7966075" y="4902200"/>
          <p14:tracePt t="58874" x="8001000" y="4894263"/>
          <p14:tracePt t="58890" x="8045450" y="4875213"/>
          <p14:tracePt t="58907" x="8099425" y="4875213"/>
          <p14:tracePt t="58924" x="8180388" y="4857750"/>
          <p14:tracePt t="58940" x="8269288" y="4848225"/>
          <p14:tracePt t="58957" x="8358188" y="4830763"/>
          <p14:tracePt t="58974" x="8456613" y="4813300"/>
          <p14:tracePt t="58991" x="8545513" y="4803775"/>
          <p14:tracePt t="59007" x="8661400" y="4795838"/>
          <p14:tracePt t="59024" x="8796338" y="4795838"/>
          <p14:tracePt t="59041" x="8991600" y="4786313"/>
          <p14:tracePt t="59057" x="9090025" y="4768850"/>
          <p14:tracePt t="59074" x="9161463" y="4759325"/>
          <p14:tracePt t="59091" x="9232900" y="4741863"/>
          <p14:tracePt t="59107" x="9323388" y="4724400"/>
          <p14:tracePt t="59124" x="9420225" y="4705350"/>
          <p14:tracePt t="59141" x="9518650" y="4687888"/>
          <p14:tracePt t="59157" x="9617075" y="4679950"/>
          <p14:tracePt t="59174" x="9705975" y="4670425"/>
          <p14:tracePt t="59191" x="9786938" y="4652963"/>
          <p14:tracePt t="59207" x="9858375" y="4633913"/>
          <p14:tracePt t="59224" x="9912350" y="4625975"/>
          <p14:tracePt t="59241" x="9956800" y="4608513"/>
          <p14:tracePt t="59257" x="9974263" y="4608513"/>
          <p14:tracePt t="59274" x="9991725" y="4608513"/>
          <p14:tracePt t="59291" x="10018713" y="4589463"/>
          <p14:tracePt t="59307" x="10063163" y="4581525"/>
          <p14:tracePt t="59324" x="10109200" y="4572000"/>
          <p14:tracePt t="59341" x="10144125" y="4562475"/>
          <p14:tracePt t="59357" x="10171113" y="4554538"/>
          <p14:tracePt t="59374" x="10198100" y="4545013"/>
          <p14:tracePt t="59391" x="10206038" y="4545013"/>
          <p14:tracePt t="59407" x="10215563" y="4537075"/>
          <p14:tracePt t="60578" x="10206038" y="4537075"/>
          <p14:tracePt t="60618" x="10198100" y="4537075"/>
          <p14:tracePt t="60658" x="10188575" y="4537075"/>
          <p14:tracePt t="61002" x="10180638" y="4537075"/>
          <p14:tracePt t="61018" x="10171113" y="4537075"/>
          <p14:tracePt t="61026" x="10161588" y="4537075"/>
          <p14:tracePt t="61034" x="10153650" y="4537075"/>
          <p14:tracePt t="61042" x="10144125" y="4537075"/>
          <p14:tracePt t="61058" x="10117138" y="4537075"/>
          <p14:tracePt t="61074" x="10109200" y="4537075"/>
          <p14:tracePt t="61091" x="10099675" y="4537075"/>
          <p14:tracePt t="61108" x="10090150" y="4537075"/>
          <p14:tracePt t="61124" x="10082213" y="4537075"/>
          <p14:tracePt t="61141" x="10063163" y="4537075"/>
          <p14:tracePt t="61158" x="10037763" y="4537075"/>
          <p14:tracePt t="61174" x="10001250" y="4537075"/>
          <p14:tracePt t="61191" x="9983788" y="4537075"/>
          <p14:tracePt t="61208" x="9974263" y="4537075"/>
          <p14:tracePt t="61224" x="9966325" y="4537075"/>
          <p14:tracePt t="61241" x="9947275" y="4537075"/>
          <p14:tracePt t="61258" x="9939338" y="4537075"/>
          <p14:tracePt t="61274" x="9929813" y="4537075"/>
          <p14:tracePt t="61291" x="9920288" y="4537075"/>
          <p14:tracePt t="61308" x="9902825" y="4537075"/>
          <p14:tracePt t="61324" x="9885363" y="4527550"/>
          <p14:tracePt t="61341" x="9875838" y="4527550"/>
          <p14:tracePt t="61358" x="9858375" y="4527550"/>
          <p14:tracePt t="61374" x="9848850" y="4527550"/>
          <p14:tracePt t="61391" x="9840913" y="4518025"/>
          <p14:tracePt t="61408" x="9831388" y="4518025"/>
          <p14:tracePt t="61424" x="9823450" y="4518025"/>
          <p14:tracePt t="61441" x="9796463" y="4510088"/>
          <p14:tracePt t="61458" x="9786938" y="4510088"/>
          <p14:tracePt t="61474" x="9777413" y="4510088"/>
          <p14:tracePt t="61491" x="9759950" y="4510088"/>
          <p14:tracePt t="61508" x="9759950" y="4500563"/>
          <p14:tracePt t="61658" x="9759950" y="4491038"/>
          <p14:tracePt t="61666" x="9769475" y="4491038"/>
          <p14:tracePt t="61690" x="9777413" y="4491038"/>
          <p14:tracePt t="61698" x="9777413" y="4483100"/>
          <p14:tracePt t="61708" x="9786938" y="4483100"/>
          <p14:tracePt t="61724" x="9804400" y="4473575"/>
          <p14:tracePt t="61741" x="9813925" y="4465638"/>
          <p14:tracePt t="61758" x="9840913" y="4446588"/>
          <p14:tracePt t="61774" x="9867900" y="4438650"/>
          <p14:tracePt t="61791" x="9902825" y="4429125"/>
          <p14:tracePt t="61808" x="9939338" y="4429125"/>
          <p14:tracePt t="61824" x="9974263" y="4429125"/>
          <p14:tracePt t="61841" x="10055225" y="4429125"/>
          <p14:tracePt t="61858" x="10109200" y="4429125"/>
          <p14:tracePt t="61874" x="10134600" y="4429125"/>
          <p14:tracePt t="61914" x="10144125" y="4429125"/>
          <p14:tracePt t="62018" x="10144125" y="4438650"/>
          <p14:tracePt t="62042" x="10126663" y="4446588"/>
          <p14:tracePt t="62050" x="10109200" y="4465638"/>
          <p14:tracePt t="62058" x="10072688" y="4473575"/>
          <p14:tracePt t="62074" x="9920288" y="4510088"/>
          <p14:tracePt t="62091" x="9715500" y="4572000"/>
          <p14:tracePt t="62108" x="9518650" y="4608513"/>
          <p14:tracePt t="62124" x="9375775" y="4633913"/>
          <p14:tracePt t="62141" x="9296400" y="4643438"/>
          <p14:tracePt t="62158" x="9259888" y="4643438"/>
          <p14:tracePt t="62174" x="9242425" y="4643438"/>
          <p14:tracePt t="62191" x="9224963" y="4643438"/>
          <p14:tracePt t="62208" x="9197975" y="4643438"/>
          <p14:tracePt t="62225" x="9161463" y="4643438"/>
          <p14:tracePt t="62241" x="9072563" y="4643438"/>
          <p14:tracePt t="62258" x="9010650" y="4643438"/>
          <p14:tracePt t="62274" x="8939213" y="4643438"/>
          <p14:tracePt t="62291" x="8848725" y="4643438"/>
          <p14:tracePt t="62308" x="8769350" y="4643438"/>
          <p14:tracePt t="62325" x="8688388" y="4643438"/>
          <p14:tracePt t="62341" x="8616950" y="4643438"/>
          <p14:tracePt t="62358" x="8545513" y="4633913"/>
          <p14:tracePt t="62375" x="8474075" y="4608513"/>
          <p14:tracePt t="62391" x="8394700" y="4581525"/>
          <p14:tracePt t="62408" x="8340725" y="4572000"/>
          <p14:tracePt t="62424" x="8304213" y="4562475"/>
          <p14:tracePt t="62441" x="8251825" y="4562475"/>
          <p14:tracePt t="62458" x="8205788" y="4562475"/>
          <p14:tracePt t="62474" x="8153400" y="4554538"/>
          <p14:tracePt t="62491" x="8099425" y="4537075"/>
          <p14:tracePt t="62508" x="8027988" y="4527550"/>
          <p14:tracePt t="62524" x="7966075" y="4518025"/>
          <p14:tracePt t="62541" x="7920038" y="4500563"/>
          <p14:tracePt t="62558" x="7885113" y="4500563"/>
          <p14:tracePt t="62574" x="7840663" y="4500563"/>
          <p14:tracePt t="62591" x="7786688" y="4500563"/>
          <p14:tracePt t="62608" x="7724775" y="4500563"/>
          <p14:tracePt t="62625" x="7653338" y="4500563"/>
          <p14:tracePt t="62641" x="7537450" y="4500563"/>
          <p14:tracePt t="62658" x="7456488" y="4500563"/>
          <p14:tracePt t="62675" x="7358063" y="4500563"/>
          <p14:tracePt t="62691" x="7259638" y="4518025"/>
          <p14:tracePt t="62708" x="7180263" y="4537075"/>
          <p14:tracePt t="62724" x="7116763" y="4545013"/>
          <p14:tracePt t="62741" x="7072313" y="4554538"/>
          <p14:tracePt t="62758" x="7045325" y="4554538"/>
          <p14:tracePt t="62774" x="7018338" y="4562475"/>
          <p14:tracePt t="62791" x="6991350" y="4572000"/>
          <p14:tracePt t="62808" x="6973888" y="4572000"/>
          <p14:tracePt t="62825" x="6946900" y="4581525"/>
          <p14:tracePt t="62841" x="6911975" y="4589463"/>
          <p14:tracePt t="62858" x="6884988" y="4598988"/>
          <p14:tracePt t="62875" x="6858000" y="4616450"/>
          <p14:tracePt t="62891" x="6823075" y="4625975"/>
          <p14:tracePt t="62908" x="6786563" y="4643438"/>
          <p14:tracePt t="62925" x="6742113" y="4652963"/>
          <p14:tracePt t="62941" x="6705600" y="4660900"/>
          <p14:tracePt t="62958" x="6680200" y="4679950"/>
          <p14:tracePt t="62975" x="6661150" y="4687888"/>
          <p14:tracePt t="62991" x="6643688" y="4697413"/>
          <p14:tracePt t="63034" x="6634163" y="4697413"/>
          <p14:tracePt t="63050" x="6626225" y="4697413"/>
          <p14:tracePt t="63058" x="6626225" y="4705350"/>
          <p14:tracePt t="63075" x="6599238" y="4705350"/>
          <p14:tracePt t="63091" x="6572250" y="4714875"/>
          <p14:tracePt t="63108" x="6554788" y="4714875"/>
          <p14:tracePt t="63125" x="6537325" y="4724400"/>
          <p14:tracePt t="63141" x="6510338" y="4732338"/>
          <p14:tracePt t="63158" x="6483350" y="4732338"/>
          <p14:tracePt t="63175" x="6446838" y="4741863"/>
          <p14:tracePt t="63191" x="6411913" y="4741863"/>
          <p14:tracePt t="63193" x="6402388" y="4741863"/>
          <p14:tracePt t="63208" x="6394450" y="4741863"/>
          <p14:tracePt t="63274" x="6384925" y="4741863"/>
          <p14:tracePt t="63290" x="6384925" y="4751388"/>
          <p14:tracePt t="63298" x="6375400" y="4751388"/>
          <p14:tracePt t="63308" x="6367463" y="4751388"/>
          <p14:tracePt t="63325" x="6357938" y="4751388"/>
          <p14:tracePt t="63341" x="6340475" y="4759325"/>
          <p14:tracePt t="63358" x="6330950" y="4759325"/>
          <p14:tracePt t="63375" x="6313488" y="4776788"/>
          <p14:tracePt t="63391" x="6303963" y="4776788"/>
          <p14:tracePt t="63408" x="6296025" y="4776788"/>
          <p14:tracePt t="63425" x="6276975" y="4786313"/>
          <p14:tracePt t="63506" x="6269038" y="4786313"/>
          <p14:tracePt t="63514" x="6269038" y="4795838"/>
          <p14:tracePt t="63530" x="6259513" y="4795838"/>
          <p14:tracePt t="63541" x="6259513" y="4803775"/>
          <p14:tracePt t="63562" x="6251575" y="4803775"/>
          <p14:tracePt t="63578" x="6242050" y="4803775"/>
          <p14:tracePt t="63591" x="6242050" y="4813300"/>
          <p14:tracePt t="63608" x="6232525" y="4813300"/>
          <p14:tracePt t="63625" x="6224588" y="4822825"/>
          <p14:tracePt t="63642" x="6215063" y="4830763"/>
          <p14:tracePt t="63658" x="6188075" y="4840288"/>
          <p14:tracePt t="63675" x="6170613" y="4848225"/>
          <p14:tracePt t="63691" x="6161088" y="4848225"/>
          <p14:tracePt t="63842" x="6161088" y="4840288"/>
          <p14:tracePt t="63850" x="6161088" y="4830763"/>
          <p14:tracePt t="63906" x="6161088" y="4822825"/>
          <p14:tracePt t="63938" x="6161088" y="4813300"/>
          <p14:tracePt t="63946" x="6153150" y="4813300"/>
          <p14:tracePt t="63970" x="6153150" y="4803775"/>
          <p14:tracePt t="63978" x="6143625" y="4803775"/>
          <p14:tracePt t="64010" x="6134100" y="4803775"/>
          <p14:tracePt t="64018" x="6134100" y="4795838"/>
          <p14:tracePt t="64026" x="6126163" y="4795838"/>
          <p14:tracePt t="64042" x="6116638" y="4786313"/>
          <p14:tracePt t="64058" x="6099175" y="4776788"/>
          <p14:tracePt t="64075" x="6081713" y="4776788"/>
          <p14:tracePt t="64091" x="6062663" y="4759325"/>
          <p14:tracePt t="64108" x="6045200" y="4759325"/>
          <p14:tracePt t="64125" x="6027738" y="4741863"/>
          <p14:tracePt t="64141" x="6000750" y="4732338"/>
          <p14:tracePt t="64158" x="5956300" y="4724400"/>
          <p14:tracePt t="64175" x="5938838" y="4705350"/>
          <p14:tracePt t="64192" x="5911850" y="4697413"/>
          <p14:tracePt t="64194" x="5902325" y="4697413"/>
          <p14:tracePt t="64208" x="5894388" y="4697413"/>
          <p14:tracePt t="64225" x="5875338" y="4697413"/>
          <p14:tracePt t="64242" x="5848350" y="4697413"/>
          <p14:tracePt t="64258" x="5803900" y="4697413"/>
          <p14:tracePt t="64275" x="5759450" y="4697413"/>
          <p14:tracePt t="64291" x="5724525" y="4705350"/>
          <p14:tracePt t="64308" x="5715000" y="4705350"/>
          <p14:tracePt t="64325" x="5705475" y="4705350"/>
          <p14:tracePt t="64514" x="5705475" y="4714875"/>
          <p14:tracePt t="64530" x="5705475" y="4724400"/>
          <p14:tracePt t="64546" x="5705475" y="4732338"/>
          <p14:tracePt t="64562" x="5697538" y="4732338"/>
          <p14:tracePt t="64570" x="5697538" y="4741863"/>
          <p14:tracePt t="64578" x="5697538" y="4751388"/>
          <p14:tracePt t="65763" x="5688013" y="4751388"/>
          <p14:tracePt t="65802" x="5680075" y="4751388"/>
          <p14:tracePt t="65818" x="5670550" y="4751388"/>
          <p14:tracePt t="65834" x="5661025" y="4751388"/>
          <p14:tracePt t="65851" x="5653088" y="4751388"/>
          <p14:tracePt t="65867" x="5643563" y="4751388"/>
          <p14:tracePt t="65883" x="5634038" y="4751388"/>
          <p14:tracePt t="65898" x="5626100" y="4751388"/>
          <p14:tracePt t="65906" x="5616575" y="4751388"/>
          <p14:tracePt t="65922" x="5608638" y="4751388"/>
          <p14:tracePt t="65946" x="5599113" y="4751388"/>
          <p14:tracePt t="66066" x="5608638" y="4768850"/>
          <p14:tracePt t="66074" x="5616575" y="4768850"/>
          <p14:tracePt t="66083" x="5643563" y="4795838"/>
          <p14:tracePt t="66092" x="5688013" y="4803775"/>
          <p14:tracePt t="66108" x="5786438" y="4848225"/>
          <p14:tracePt t="66125" x="5884863" y="4894263"/>
          <p14:tracePt t="66142" x="5938838" y="4911725"/>
          <p14:tracePt t="66159" x="5991225" y="4929188"/>
          <p14:tracePt t="66175" x="6027738" y="4938713"/>
          <p14:tracePt t="66192" x="6045200" y="4938713"/>
          <p14:tracePt t="66234" x="6045200" y="4929188"/>
          <p14:tracePt t="66242" x="6045200" y="4919663"/>
          <p14:tracePt t="66259" x="6037263" y="4919663"/>
          <p14:tracePt t="66266" x="6018213" y="4911725"/>
          <p14:tracePt t="66275" x="5991225" y="4902200"/>
          <p14:tracePt t="66292" x="5919788" y="4875213"/>
          <p14:tracePt t="66308" x="5795963" y="4848225"/>
          <p14:tracePt t="66325" x="5634038" y="4830763"/>
          <p14:tracePt t="66342" x="5419725" y="4822825"/>
          <p14:tracePt t="66359" x="5180013" y="4822825"/>
          <p14:tracePt t="66375" x="4902200" y="4822825"/>
          <p14:tracePt t="66392" x="4660900" y="4822825"/>
          <p14:tracePt t="66408" x="4500563" y="4822825"/>
          <p14:tracePt t="66426" x="4330700" y="4822825"/>
          <p14:tracePt t="66442" x="3911600" y="4822825"/>
          <p14:tracePt t="66458" x="3571875" y="4822825"/>
          <p14:tracePt t="66475" x="3303588" y="4822825"/>
          <p14:tracePt t="66492" x="3160713" y="4822825"/>
          <p14:tracePt t="66509" x="3143250" y="4822825"/>
          <p14:tracePt t="66723" x="3143250" y="4813300"/>
          <p14:tracePt t="66739" x="3143250" y="4803775"/>
          <p14:tracePt t="66778" x="3143250" y="4813300"/>
          <p14:tracePt t="66794" x="3143250" y="4830763"/>
          <p14:tracePt t="66802" x="3152775" y="4840288"/>
          <p14:tracePt t="66811" x="3170238" y="4848225"/>
          <p14:tracePt t="66825" x="3187700" y="4867275"/>
          <p14:tracePt t="66842" x="3214688" y="4894263"/>
          <p14:tracePt t="66859" x="3232150" y="4894263"/>
          <p14:tracePt t="66875" x="3241675" y="4902200"/>
          <p14:tracePt t="66892" x="3286125" y="4902200"/>
          <p14:tracePt t="66909" x="3394075" y="4875213"/>
          <p14:tracePt t="66925" x="3544888" y="4840288"/>
          <p14:tracePt t="66942" x="3687763" y="4803775"/>
          <p14:tracePt t="66959" x="3786188" y="4759325"/>
          <p14:tracePt t="66975" x="3803650" y="4724400"/>
          <p14:tracePt t="66992" x="3803650" y="4705350"/>
          <p14:tracePt t="67009" x="3803650" y="4679950"/>
          <p14:tracePt t="67025" x="3786188" y="4660900"/>
          <p14:tracePt t="67042" x="3776663" y="4652963"/>
          <p14:tracePt t="67059" x="3768725" y="4633913"/>
          <p14:tracePt t="67075" x="3759200" y="4625975"/>
          <p14:tracePt t="67092" x="3751263" y="4616450"/>
          <p14:tracePt t="67109" x="3741738" y="4616450"/>
          <p14:tracePt t="67125" x="3724275" y="4608513"/>
          <p14:tracePt t="67142" x="3724275" y="4598988"/>
          <p14:tracePt t="67178" x="3714750" y="4598988"/>
          <p14:tracePt t="67251" x="3705225" y="4598988"/>
          <p14:tracePt t="67339" x="3714750" y="4598988"/>
          <p14:tracePt t="67354" x="3732213" y="4598988"/>
          <p14:tracePt t="67363" x="3751263" y="4608513"/>
          <p14:tracePt t="67371" x="3768725" y="4608513"/>
          <p14:tracePt t="67378" x="3786188" y="4616450"/>
          <p14:tracePt t="67392" x="3822700" y="4625975"/>
          <p14:tracePt t="67409" x="3911600" y="4643438"/>
          <p14:tracePt t="67425" x="4054475" y="4643438"/>
          <p14:tracePt t="67442" x="4276725" y="4679950"/>
          <p14:tracePt t="67459" x="4357688" y="4705350"/>
          <p14:tracePt t="67475" x="4394200" y="4724400"/>
          <p14:tracePt t="67492" x="4411663" y="4732338"/>
          <p14:tracePt t="67509" x="4429125" y="4732338"/>
          <p14:tracePt t="67525" x="4465638" y="4732338"/>
          <p14:tracePt t="67542" x="4510088" y="4732338"/>
          <p14:tracePt t="67559" x="4589463" y="4732338"/>
          <p14:tracePt t="67575" x="4660900" y="4732338"/>
          <p14:tracePt t="67592" x="4714875" y="4732338"/>
          <p14:tracePt t="67609" x="4759325" y="4732338"/>
          <p14:tracePt t="67625" x="4776788" y="4732338"/>
          <p14:tracePt t="67642" x="4813300" y="4732338"/>
          <p14:tracePt t="67659" x="4857750" y="4724400"/>
          <p14:tracePt t="67675" x="4902200" y="4724400"/>
          <p14:tracePt t="67692" x="4929188" y="4724400"/>
          <p14:tracePt t="67709" x="4946650" y="4724400"/>
          <p14:tracePt t="67725" x="4956175" y="4724400"/>
          <p14:tracePt t="67742" x="4965700" y="4724400"/>
          <p14:tracePt t="67759" x="4973638" y="4724400"/>
          <p14:tracePt t="67775" x="4983163" y="4724400"/>
          <p14:tracePt t="67792" x="5000625" y="4724400"/>
          <p14:tracePt t="68267" x="5010150" y="4724400"/>
          <p14:tracePt t="68283" x="5018088" y="4724400"/>
          <p14:tracePt t="68299" x="5037138" y="4724400"/>
          <p14:tracePt t="68307" x="5054600" y="4724400"/>
          <p14:tracePt t="68315" x="5081588" y="4724400"/>
          <p14:tracePt t="68326" x="5108575" y="4724400"/>
          <p14:tracePt t="68342" x="5160963" y="4724400"/>
          <p14:tracePt t="68359" x="5205413" y="4724400"/>
          <p14:tracePt t="68376" x="5224463" y="4724400"/>
          <p14:tracePt t="68392" x="5251450" y="4732338"/>
          <p14:tracePt t="68409" x="5286375" y="4732338"/>
          <p14:tracePt t="68426" x="5340350" y="4732338"/>
          <p14:tracePt t="68442" x="5465763" y="4741863"/>
          <p14:tracePt t="68459" x="5562600" y="4741863"/>
          <p14:tracePt t="68476" x="5643563" y="4759325"/>
          <p14:tracePt t="68492" x="5688013" y="4768850"/>
          <p14:tracePt t="68509" x="5724525" y="4786313"/>
          <p14:tracePt t="68526" x="5732463" y="4795838"/>
          <p14:tracePt t="68542" x="5751513" y="4795838"/>
          <p14:tracePt t="68559" x="5768975" y="4803775"/>
          <p14:tracePt t="68576" x="5786438" y="4803775"/>
          <p14:tracePt t="68592" x="5813425" y="4803775"/>
          <p14:tracePt t="68609" x="5848350" y="4803775"/>
          <p14:tracePt t="68626" x="5867400" y="4803775"/>
          <p14:tracePt t="68642" x="5884863" y="4803775"/>
          <p14:tracePt t="68659" x="5894388" y="4803775"/>
          <p14:tracePt t="68676" x="5902325" y="4803775"/>
          <p14:tracePt t="68692" x="5911850" y="4803775"/>
          <p14:tracePt t="68709" x="5929313" y="4803775"/>
          <p14:tracePt t="68726" x="5946775" y="4813300"/>
          <p14:tracePt t="68742" x="5965825" y="4822825"/>
          <p14:tracePt t="68759" x="5991225" y="4822825"/>
          <p14:tracePt t="68776" x="6037263" y="4822825"/>
          <p14:tracePt t="68792" x="6081713" y="4840288"/>
          <p14:tracePt t="68809" x="6126163" y="4857750"/>
          <p14:tracePt t="68826" x="6170613" y="4875213"/>
          <p14:tracePt t="68842" x="6215063" y="4894263"/>
          <p14:tracePt t="68859" x="6242050" y="4902200"/>
          <p14:tracePt t="68876" x="6259513" y="4911725"/>
          <p14:tracePt t="68892" x="6276975" y="4929188"/>
          <p14:tracePt t="68909" x="6303963" y="4946650"/>
          <p14:tracePt t="68926" x="6313488" y="4965700"/>
          <p14:tracePt t="68942" x="6313488" y="4973638"/>
          <p14:tracePt t="69083" x="6323013" y="4973638"/>
          <p14:tracePt t="69091" x="6330950" y="4973638"/>
          <p14:tracePt t="70067" x="6340475" y="4973638"/>
          <p14:tracePt t="70075" x="6340475" y="4983163"/>
          <p14:tracePt t="70139" x="6348413" y="4983163"/>
          <p14:tracePt t="70163" x="6357938" y="4983163"/>
          <p14:tracePt t="70179" x="6367463" y="4983163"/>
          <p14:tracePt t="70195" x="6375400" y="4983163"/>
          <p14:tracePt t="70211" x="6384925" y="4983163"/>
          <p14:tracePt t="70227" x="6394450" y="4983163"/>
          <p14:tracePt t="70235" x="6402388" y="4983163"/>
          <p14:tracePt t="70243" x="6419850" y="4983163"/>
          <p14:tracePt t="70259" x="6429375" y="4973638"/>
          <p14:tracePt t="70276" x="6438900" y="4973638"/>
          <p14:tracePt t="70307" x="6446838" y="4973638"/>
          <p14:tracePt t="70331" x="6456363" y="4973638"/>
          <p14:tracePt t="70355" x="6465888" y="4973638"/>
          <p14:tracePt t="71339" x="6473825" y="4973638"/>
          <p14:tracePt t="72147" x="6483350" y="4973638"/>
          <p14:tracePt t="72164" x="6491288" y="4973638"/>
          <p14:tracePt t="72187" x="6500813" y="4973638"/>
          <p14:tracePt t="73588" x="6500813" y="4965700"/>
          <p14:tracePt t="73628" x="6500813" y="4956175"/>
          <p14:tracePt t="73644" x="6510338" y="4956175"/>
          <p14:tracePt t="73659" x="6510338" y="4946650"/>
          <p14:tracePt t="73667" x="6518275" y="4946650"/>
          <p14:tracePt t="73812" x="6527800" y="4938713"/>
          <p14:tracePt t="75540" x="6527800" y="4929188"/>
          <p14:tracePt t="75548" x="6527800" y="4919663"/>
          <p14:tracePt t="75556" x="6537325" y="4919663"/>
          <p14:tracePt t="75844" x="6537325" y="4911725"/>
          <p14:tracePt t="76340" x="6545263" y="4902200"/>
          <p14:tracePt t="76348" x="6554788" y="4902200"/>
          <p14:tracePt t="76756" x="6554788" y="4894263"/>
          <p14:tracePt t="76764" x="6554788" y="4884738"/>
          <p14:tracePt t="76820" x="6554788" y="4875213"/>
          <p14:tracePt t="76828" x="6562725" y="48752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0633"/>
            <a:ext cx="10503568" cy="1010652"/>
          </a:xfrm>
        </p:spPr>
        <p:txBody>
          <a:bodyPr>
            <a:normAutofit fontScale="90000"/>
          </a:bodyPr>
          <a:lstStyle/>
          <a:p>
            <a:pPr algn="ctr" rtl="1"/>
            <a:r>
              <a:rPr lang="fa-IR" b="1" dirty="0">
                <a:cs typeface="B Yagut" panose="00000400000000000000" pitchFamily="2" charset="-78"/>
              </a:rPr>
              <a:t>رژیم غذایی سالم : </a:t>
            </a:r>
            <a:br>
              <a:rPr lang="fa-IR" b="1" dirty="0">
                <a:cs typeface="B Yagut" panose="00000400000000000000" pitchFamily="2" charset="-78"/>
              </a:rPr>
            </a:br>
            <a:endParaRPr lang="en-US" b="1" dirty="0"/>
          </a:p>
        </p:txBody>
      </p:sp>
      <p:sp>
        <p:nvSpPr>
          <p:cNvPr id="3" name="Content Placeholder 2"/>
          <p:cNvSpPr>
            <a:spLocks noGrp="1"/>
          </p:cNvSpPr>
          <p:nvPr>
            <p:ph idx="1"/>
          </p:nvPr>
        </p:nvSpPr>
        <p:spPr>
          <a:xfrm>
            <a:off x="176463" y="1491916"/>
            <a:ext cx="11470105" cy="5213684"/>
          </a:xfrm>
        </p:spPr>
        <p:txBody>
          <a:bodyPr>
            <a:normAutofit fontScale="92500" lnSpcReduction="20000"/>
          </a:bodyPr>
          <a:lstStyle/>
          <a:p>
            <a:pPr algn="r" rtl="1"/>
            <a:r>
              <a:rPr lang="fa-IR" dirty="0">
                <a:cs typeface="B Yagut" panose="00000400000000000000" pitchFamily="2" charset="-78"/>
              </a:rPr>
              <a:t>- </a:t>
            </a:r>
            <a:r>
              <a:rPr lang="fa-IR" b="1" dirty="0">
                <a:cs typeface="B Yagut" panose="00000400000000000000" pitchFamily="2" charset="-78"/>
              </a:rPr>
              <a:t>نمک</a:t>
            </a:r>
            <a:r>
              <a:rPr lang="fa-IR" dirty="0">
                <a:cs typeface="B Yagut" panose="00000400000000000000" pitchFamily="2" charset="-78"/>
              </a:rPr>
              <a:t> (سدیم </a:t>
            </a:r>
            <a:r>
              <a:rPr lang="fa-IR" dirty="0" err="1">
                <a:cs typeface="B Yagut" panose="00000400000000000000" pitchFamily="2" charset="-78"/>
              </a:rPr>
              <a:t>کلراید</a:t>
            </a:r>
            <a:r>
              <a:rPr lang="fa-IR" dirty="0">
                <a:cs typeface="B Yagut" panose="00000400000000000000" pitchFamily="2" charset="-78"/>
              </a:rPr>
              <a:t>)</a:t>
            </a:r>
            <a:endParaRPr lang="en-US" dirty="0">
              <a:cs typeface="B Yagut" panose="00000400000000000000" pitchFamily="2" charset="-78"/>
            </a:endParaRPr>
          </a:p>
          <a:p>
            <a:pPr algn="r" rtl="1"/>
            <a:r>
              <a:rPr lang="fa-IR" dirty="0">
                <a:cs typeface="B Yagut" panose="00000400000000000000" pitchFamily="2" charset="-78"/>
              </a:rPr>
              <a:t>محدود کردن مصرف نمک به کمتر از 5 گرم در روز ( یک قاشق چای خوری)</a:t>
            </a:r>
          </a:p>
          <a:p>
            <a:pPr algn="r" rtl="1"/>
            <a:r>
              <a:rPr lang="fa-IR" dirty="0">
                <a:cs typeface="B Yagut" panose="00000400000000000000" pitchFamily="2" charset="-78"/>
              </a:rPr>
              <a:t>کاهش مصرف نمک هنگام پخت و پز، محدود کردن مصرف غذاهای فرآوری شده و </a:t>
            </a:r>
            <a:r>
              <a:rPr lang="fa-IR" dirty="0" err="1">
                <a:cs typeface="B Yagut" panose="00000400000000000000" pitchFamily="2" charset="-78"/>
              </a:rPr>
              <a:t>فست</a:t>
            </a:r>
            <a:r>
              <a:rPr lang="fa-IR" dirty="0">
                <a:cs typeface="B Yagut" panose="00000400000000000000" pitchFamily="2" charset="-78"/>
              </a:rPr>
              <a:t> </a:t>
            </a:r>
            <a:r>
              <a:rPr lang="fa-IR" dirty="0" err="1">
                <a:cs typeface="B Yagut" panose="00000400000000000000" pitchFamily="2" charset="-78"/>
              </a:rPr>
              <a:t>فودها</a:t>
            </a:r>
            <a:endParaRPr lang="fa-IR" dirty="0">
              <a:cs typeface="B Yagut" panose="00000400000000000000" pitchFamily="2" charset="-78"/>
            </a:endParaRPr>
          </a:p>
          <a:p>
            <a:pPr algn="r" rtl="1"/>
            <a:r>
              <a:rPr lang="fa-IR" b="1" dirty="0">
                <a:cs typeface="B Yagut" panose="00000400000000000000" pitchFamily="2" charset="-78"/>
              </a:rPr>
              <a:t>میوه و سبزی</a:t>
            </a:r>
            <a:endParaRPr lang="en-US" dirty="0">
              <a:cs typeface="B Yagut" panose="00000400000000000000" pitchFamily="2" charset="-78"/>
            </a:endParaRPr>
          </a:p>
          <a:p>
            <a:pPr algn="r" rtl="1"/>
            <a:r>
              <a:rPr lang="fa-IR" dirty="0">
                <a:cs typeface="B Yagut" panose="00000400000000000000" pitchFamily="2" charset="-78"/>
              </a:rPr>
              <a:t>پنج واحد (400-500 گرم) میوه و سبزی در روز</a:t>
            </a:r>
            <a:endParaRPr lang="en-US" dirty="0">
              <a:cs typeface="B Yagut" panose="00000400000000000000" pitchFamily="2" charset="-78"/>
            </a:endParaRPr>
          </a:p>
          <a:p>
            <a:pPr algn="r" rtl="1"/>
            <a:r>
              <a:rPr lang="fa-IR" dirty="0">
                <a:cs typeface="B Yagut" panose="00000400000000000000" pitchFamily="2" charset="-78"/>
              </a:rPr>
              <a:t>یک واحد معادل یک عدد پرتقال، سیب، انبه، موز یا سه قاشق سوپ خوری سبزیجات پخته</a:t>
            </a:r>
          </a:p>
          <a:p>
            <a:pPr algn="r" rtl="1"/>
            <a:r>
              <a:rPr lang="fa-IR" b="1" dirty="0">
                <a:cs typeface="B Yagut" panose="00000400000000000000" pitchFamily="2" charset="-78"/>
              </a:rPr>
              <a:t>غذای چرب</a:t>
            </a:r>
            <a:endParaRPr lang="en-US" dirty="0">
              <a:cs typeface="B Yagut" panose="00000400000000000000" pitchFamily="2" charset="-78"/>
            </a:endParaRPr>
          </a:p>
          <a:p>
            <a:pPr algn="r" rtl="1"/>
            <a:r>
              <a:rPr lang="fa-IR" dirty="0">
                <a:cs typeface="B Yagut" panose="00000400000000000000" pitchFamily="2" charset="-78"/>
              </a:rPr>
              <a:t>محدود کردن مصرف گوشت چرب، چربی لبنیات و روغن پخت و پز (کمتر از دو قاشق سوپ خوری در روز )</a:t>
            </a:r>
            <a:endParaRPr lang="en-US" dirty="0">
              <a:cs typeface="B Yagut" panose="00000400000000000000" pitchFamily="2" charset="-78"/>
            </a:endParaRPr>
          </a:p>
          <a:p>
            <a:pPr algn="r" rtl="1"/>
            <a:r>
              <a:rPr lang="fa-IR" dirty="0">
                <a:cs typeface="B Yagut" panose="00000400000000000000" pitchFamily="2" charset="-78"/>
              </a:rPr>
              <a:t> جایگزین کردن روغن پالم و روغن نارگیل با روغن زیتون، سویا، ذرت، کلزا </a:t>
            </a:r>
          </a:p>
          <a:p>
            <a:pPr algn="r" rtl="1"/>
            <a:r>
              <a:rPr lang="fa-IR" dirty="0">
                <a:cs typeface="B Yagut" panose="00000400000000000000" pitchFamily="2" charset="-78"/>
              </a:rPr>
              <a:t>جایگزین کردن گوشت های دیگر با گوشت سفید ( بدون پوست )</a:t>
            </a:r>
            <a:endParaRPr lang="en-US" dirty="0">
              <a:cs typeface="B Yagut" panose="00000400000000000000" pitchFamily="2" charset="-78"/>
            </a:endParaRPr>
          </a:p>
          <a:p>
            <a:pPr algn="r" rtl="1"/>
            <a:r>
              <a:rPr lang="fa-IR" b="1" dirty="0">
                <a:cs typeface="B Yagut" panose="00000400000000000000" pitchFamily="2" charset="-78"/>
              </a:rPr>
              <a:t>ماهی</a:t>
            </a:r>
            <a:endParaRPr lang="en-US" dirty="0">
              <a:cs typeface="B Yagut" panose="00000400000000000000" pitchFamily="2" charset="-78"/>
            </a:endParaRPr>
          </a:p>
          <a:p>
            <a:pPr algn="r" rtl="1"/>
            <a:r>
              <a:rPr lang="fa-IR" dirty="0">
                <a:cs typeface="B Yagut" panose="00000400000000000000" pitchFamily="2" charset="-78"/>
              </a:rPr>
              <a:t>خوردن ماهی حداقل سه بار در هفته، </a:t>
            </a:r>
            <a:r>
              <a:rPr lang="fa-IR" dirty="0" err="1">
                <a:cs typeface="B Yagut" panose="00000400000000000000" pitchFamily="2" charset="-78"/>
              </a:rPr>
              <a:t>ترجیحاً</a:t>
            </a:r>
            <a:r>
              <a:rPr lang="fa-IR" dirty="0">
                <a:cs typeface="B Yagut" panose="00000400000000000000" pitchFamily="2" charset="-78"/>
              </a:rPr>
              <a:t> ماهی روغنی مانند ماهی تن، ماهی </a:t>
            </a:r>
            <a:r>
              <a:rPr lang="fa-IR" dirty="0" err="1">
                <a:cs typeface="B Yagut" panose="00000400000000000000" pitchFamily="2" charset="-78"/>
              </a:rPr>
              <a:t>سالمون</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9990215"/>
      </p:ext>
    </p:extLst>
  </p:cSld>
  <p:clrMapOvr>
    <a:masterClrMapping/>
  </p:clrMapOvr>
  <mc:AlternateContent xmlns:mc="http://schemas.openxmlformats.org/markup-compatibility/2006" xmlns:p14="http://schemas.microsoft.com/office/powerpoint/2010/main">
    <mc:Choice Requires="p14">
      <p:transition spd="slow" p14:dur="2000" advTm="156507"/>
    </mc:Choice>
    <mc:Fallback xmlns="">
      <p:transition spd="slow" advTm="15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405" x="6572250" y="4875213"/>
          <p14:tracePt t="1421" x="6581775" y="4875213"/>
          <p14:tracePt t="1429" x="6589713" y="4875213"/>
          <p14:tracePt t="1437" x="6599238" y="4875213"/>
          <p14:tracePt t="1453" x="6616700" y="4867275"/>
          <p14:tracePt t="1461" x="6634163" y="4867275"/>
          <p14:tracePt t="1477" x="6653213" y="4857750"/>
          <p14:tracePt t="1493" x="6661150" y="4857750"/>
          <p14:tracePt t="1510" x="6670675" y="4857750"/>
          <p14:tracePt t="1526" x="6688138" y="4848225"/>
          <p14:tracePt t="1543" x="6697663" y="4848225"/>
          <p14:tracePt t="1560" x="6705600" y="4840288"/>
          <p14:tracePt t="1576" x="6715125" y="4840288"/>
          <p14:tracePt t="1593" x="6742113" y="4830763"/>
          <p14:tracePt t="1610" x="6751638" y="4822825"/>
          <p14:tracePt t="1626" x="6769100" y="4813300"/>
          <p14:tracePt t="1643" x="6777038" y="4813300"/>
          <p14:tracePt t="1660" x="6796088" y="4795838"/>
          <p14:tracePt t="1677" x="6848475" y="4776788"/>
          <p14:tracePt t="1693" x="6902450" y="4759325"/>
          <p14:tracePt t="1710" x="6965950" y="4732338"/>
          <p14:tracePt t="1727" x="7010400" y="4705350"/>
          <p14:tracePt t="1743" x="7045325" y="4687888"/>
          <p14:tracePt t="1760" x="7081838" y="4660900"/>
          <p14:tracePt t="1776" x="7116763" y="4633913"/>
          <p14:tracePt t="1793" x="7153275" y="4598988"/>
          <p14:tracePt t="1810" x="7224713" y="4545013"/>
          <p14:tracePt t="1827" x="7323138" y="4473575"/>
          <p14:tracePt t="1843" x="7439025" y="4402138"/>
          <p14:tracePt t="1860" x="7545388" y="4330700"/>
          <p14:tracePt t="1877" x="7661275" y="4232275"/>
          <p14:tracePt t="1893" x="7705725" y="4187825"/>
          <p14:tracePt t="1910" x="7742238" y="4160838"/>
          <p14:tracePt t="1927" x="7769225" y="4125913"/>
          <p14:tracePt t="1943" x="7786688" y="4098925"/>
          <p14:tracePt t="1960" x="7804150" y="4081463"/>
          <p14:tracePt t="1977" x="7813675" y="4054475"/>
          <p14:tracePt t="1993" x="7831138" y="4017963"/>
          <p14:tracePt t="2010" x="7858125" y="3973513"/>
          <p14:tracePt t="2027" x="7875588" y="3938588"/>
          <p14:tracePt t="2043" x="7894638" y="3902075"/>
          <p14:tracePt t="2060" x="7912100" y="3848100"/>
          <p14:tracePt t="2062" x="7929563" y="3822700"/>
          <p14:tracePt t="2077" x="7956550" y="3759200"/>
          <p14:tracePt t="2093" x="7983538" y="3714750"/>
          <p14:tracePt t="2110" x="8010525" y="3652838"/>
          <p14:tracePt t="2127" x="8054975" y="3562350"/>
          <p14:tracePt t="2143" x="8089900" y="3473450"/>
          <p14:tracePt t="2160" x="8126413" y="3357563"/>
          <p14:tracePt t="2177" x="8170863" y="3214688"/>
          <p14:tracePt t="2193" x="8215313" y="3036888"/>
          <p14:tracePt t="2210" x="8242300" y="2874963"/>
          <p14:tracePt t="2227" x="8259763" y="2741613"/>
          <p14:tracePt t="2243" x="8269288" y="2633663"/>
          <p14:tracePt t="2260" x="8269288" y="2562225"/>
          <p14:tracePt t="2277" x="8269288" y="2490788"/>
          <p14:tracePt t="2293" x="8277225" y="2455863"/>
          <p14:tracePt t="2310" x="8277225" y="2411413"/>
          <p14:tracePt t="2327" x="8296275" y="2366963"/>
          <p14:tracePt t="2343" x="8313738" y="2322513"/>
          <p14:tracePt t="2360" x="8331200" y="2286000"/>
          <p14:tracePt t="2377" x="8358188" y="2241550"/>
          <p14:tracePt t="2393" x="8375650" y="2197100"/>
          <p14:tracePt t="2410" x="8402638" y="2152650"/>
          <p14:tracePt t="2427" x="8447088" y="2098675"/>
          <p14:tracePt t="2443" x="8491538" y="2036763"/>
          <p14:tracePt t="2460" x="8528050" y="1973263"/>
          <p14:tracePt t="2477" x="8555038" y="1919288"/>
          <p14:tracePt t="2493" x="8555038" y="1901825"/>
          <p14:tracePt t="2510" x="8545513" y="1884363"/>
          <p14:tracePt t="2527" x="8537575" y="1874838"/>
          <p14:tracePt t="2543" x="8510588" y="1857375"/>
          <p14:tracePt t="2560" x="8456613" y="1830388"/>
          <p14:tracePt t="2577" x="8402638" y="1812925"/>
          <p14:tracePt t="2593" x="8358188" y="1803400"/>
          <p14:tracePt t="2610" x="8304213" y="1795463"/>
          <p14:tracePt t="2627" x="8251825" y="1776413"/>
          <p14:tracePt t="2643" x="8180388" y="1768475"/>
          <p14:tracePt t="2660" x="8126413" y="1751013"/>
          <p14:tracePt t="2677" x="8081963" y="1741488"/>
          <p14:tracePt t="2693" x="8081963" y="1731963"/>
          <p14:tracePt t="2710" x="8081963" y="1724025"/>
          <p14:tracePt t="2727" x="8081963" y="1704975"/>
          <p14:tracePt t="2743" x="8081963" y="1697038"/>
          <p14:tracePt t="2760" x="8081963" y="1687513"/>
          <p14:tracePt t="2777" x="8081963" y="1679575"/>
          <p14:tracePt t="2793" x="8099425" y="1670050"/>
          <p14:tracePt t="2810" x="8108950" y="1660525"/>
          <p14:tracePt t="2827" x="8134350" y="1652588"/>
          <p14:tracePt t="2844" x="8161338" y="1643063"/>
          <p14:tracePt t="2860" x="8180388" y="1633538"/>
          <p14:tracePt t="2877" x="8205788" y="1625600"/>
          <p14:tracePt t="2893" x="8215313" y="1625600"/>
          <p14:tracePt t="2942" x="8215313" y="1643063"/>
          <p14:tracePt t="2950" x="8215313" y="1652588"/>
          <p14:tracePt t="2960" x="8224838" y="1670050"/>
          <p14:tracePt t="2977" x="8224838" y="1714500"/>
          <p14:tracePt t="2993" x="8224838" y="1768475"/>
          <p14:tracePt t="3010" x="8224838" y="1812925"/>
          <p14:tracePt t="3027" x="8224838" y="1857375"/>
          <p14:tracePt t="3043" x="8232775" y="1866900"/>
          <p14:tracePt t="3060" x="8242300" y="1884363"/>
          <p14:tracePt t="3077" x="8242300" y="1893888"/>
          <p14:tracePt t="3173" x="8251825" y="1893888"/>
          <p14:tracePt t="3190" x="8259763" y="1893888"/>
          <p14:tracePt t="3198" x="8277225" y="1901825"/>
          <p14:tracePt t="3206" x="8296275" y="1919288"/>
          <p14:tracePt t="3213" x="8323263" y="1928813"/>
          <p14:tracePt t="3227" x="8367713" y="1955800"/>
          <p14:tracePt t="3243" x="8483600" y="2017713"/>
          <p14:tracePt t="3260" x="8582025" y="2071688"/>
          <p14:tracePt t="3277" x="8661400" y="2125663"/>
          <p14:tracePt t="3294" x="8688388" y="2133600"/>
          <p14:tracePt t="3310" x="8715375" y="2152650"/>
          <p14:tracePt t="3327" x="8742363" y="2179638"/>
          <p14:tracePt t="3343" x="8777288" y="2205038"/>
          <p14:tracePt t="3360" x="8813800" y="2232025"/>
          <p14:tracePt t="3377" x="8840788" y="2241550"/>
          <p14:tracePt t="3393" x="8848725" y="2251075"/>
          <p14:tracePt t="3410" x="8858250" y="2251075"/>
          <p14:tracePt t="3427" x="8867775" y="2259013"/>
          <p14:tracePt t="3443" x="8894763" y="2268538"/>
          <p14:tracePt t="3460" x="8929688" y="2268538"/>
          <p14:tracePt t="3477" x="9018588" y="2295525"/>
          <p14:tracePt t="3494" x="9055100" y="2303463"/>
          <p14:tracePt t="3510" x="9090025" y="2312988"/>
          <p14:tracePt t="3527" x="9117013" y="2312988"/>
          <p14:tracePt t="3543" x="9134475" y="2312988"/>
          <p14:tracePt t="3560" x="9180513" y="2295525"/>
          <p14:tracePt t="3577" x="9224963" y="2268538"/>
          <p14:tracePt t="3593" x="9269413" y="2241550"/>
          <p14:tracePt t="3610" x="9313863" y="2214563"/>
          <p14:tracePt t="3627" x="9358313" y="2179638"/>
          <p14:tracePt t="3644" x="9402763" y="2143125"/>
          <p14:tracePt t="3660" x="9447213" y="2108200"/>
          <p14:tracePt t="3677" x="9518650" y="2071688"/>
          <p14:tracePt t="3693" x="9545638" y="2062163"/>
          <p14:tracePt t="3710" x="9563100" y="2054225"/>
          <p14:tracePt t="3966" x="9572625" y="2054225"/>
          <p14:tracePt t="3974" x="9572625" y="2044700"/>
          <p14:tracePt t="3990" x="9582150" y="2044700"/>
          <p14:tracePt t="4046" x="9590088" y="2044700"/>
          <p14:tracePt t="4102" x="9599613" y="2044700"/>
          <p14:tracePt t="4126" x="9609138" y="2044700"/>
          <p14:tracePt t="4286" x="9609138" y="2054225"/>
          <p14:tracePt t="4294" x="9617075" y="2054225"/>
          <p14:tracePt t="4310" x="9617075" y="2062163"/>
          <p14:tracePt t="4318" x="9617075" y="2071688"/>
          <p14:tracePt t="4327" x="9626600" y="2089150"/>
          <p14:tracePt t="4344" x="9661525" y="2143125"/>
          <p14:tracePt t="4360" x="9752013" y="2241550"/>
          <p14:tracePt t="4377" x="9885363" y="2357438"/>
          <p14:tracePt t="4394" x="10063163" y="2490788"/>
          <p14:tracePt t="4410" x="10277475" y="2598738"/>
          <p14:tracePt t="4427" x="10447338" y="2705100"/>
          <p14:tracePt t="4444" x="10572750" y="2795588"/>
          <p14:tracePt t="4460" x="10653713" y="2884488"/>
          <p14:tracePt t="4477" x="10725150" y="3000375"/>
          <p14:tracePt t="4494" x="10769600" y="3071813"/>
          <p14:tracePt t="4510" x="10804525" y="3133725"/>
          <p14:tracePt t="4527" x="10831513" y="3170238"/>
          <p14:tracePt t="4544" x="10848975" y="3205163"/>
          <p14:tracePt t="4560" x="10868025" y="3224213"/>
          <p14:tracePt t="4577" x="10875963" y="3224213"/>
          <p14:tracePt t="4594" x="10875963" y="3232150"/>
          <p14:tracePt t="4678" x="10875963" y="3224213"/>
          <p14:tracePt t="4694" x="10875963" y="3214688"/>
          <p14:tracePt t="4710" x="10875963" y="3205163"/>
          <p14:tracePt t="4718" x="10875963" y="3197225"/>
          <p14:tracePt t="4727" x="10875963" y="3187700"/>
          <p14:tracePt t="4744" x="10885488" y="3152775"/>
          <p14:tracePt t="4760" x="10895013" y="3125788"/>
          <p14:tracePt t="4777" x="10902950" y="3089275"/>
          <p14:tracePt t="4794" x="10902950" y="3062288"/>
          <p14:tracePt t="4810" x="10902950" y="3036888"/>
          <p14:tracePt t="4827" x="10902950" y="3009900"/>
          <p14:tracePt t="4844" x="10902950" y="2965450"/>
          <p14:tracePt t="4860" x="10902950" y="2938463"/>
          <p14:tracePt t="4877" x="10902950" y="2884488"/>
          <p14:tracePt t="4894" x="10902950" y="2874963"/>
          <p14:tracePt t="4910" x="10902950" y="2847975"/>
          <p14:tracePt t="4927" x="10902950" y="2822575"/>
          <p14:tracePt t="4944" x="10902950" y="2776538"/>
          <p14:tracePt t="4960" x="10902950" y="2732088"/>
          <p14:tracePt t="4977" x="10902950" y="2687638"/>
          <p14:tracePt t="4994" x="10902950" y="2652713"/>
          <p14:tracePt t="5011" x="10902950" y="2616200"/>
          <p14:tracePt t="5027" x="10895013" y="2581275"/>
          <p14:tracePt t="5044" x="10885488" y="2554288"/>
          <p14:tracePt t="5060" x="10885488" y="2544763"/>
          <p14:tracePt t="5206" x="10885488" y="2536825"/>
          <p14:tracePt t="5222" x="10885488" y="2527300"/>
          <p14:tracePt t="5230" x="10885488" y="2517775"/>
          <p14:tracePt t="5238" x="10885488" y="2509838"/>
          <p14:tracePt t="5246" x="10885488" y="2500313"/>
          <p14:tracePt t="5260" x="10885488" y="2490788"/>
          <p14:tracePt t="5277" x="10885488" y="2446338"/>
          <p14:tracePt t="5294" x="10885488" y="2419350"/>
          <p14:tracePt t="5310" x="10885488" y="2393950"/>
          <p14:tracePt t="5327" x="10885488" y="2357438"/>
          <p14:tracePt t="5344" x="10895013" y="2303463"/>
          <p14:tracePt t="5360" x="10912475" y="2251075"/>
          <p14:tracePt t="5377" x="10939463" y="2205038"/>
          <p14:tracePt t="5394" x="10983913" y="2143125"/>
          <p14:tracePt t="5411" x="11010900" y="2098675"/>
          <p14:tracePt t="5427" x="11045825" y="2062163"/>
          <p14:tracePt t="5444" x="11082338" y="2017713"/>
          <p14:tracePt t="5461" x="11117263" y="1982788"/>
          <p14:tracePt t="5477" x="11171238" y="1928813"/>
          <p14:tracePt t="5494" x="11206163" y="1901825"/>
          <p14:tracePt t="5511" x="11242675" y="1884363"/>
          <p14:tracePt t="5527" x="11252200" y="1884363"/>
          <p14:tracePt t="5544" x="11260138" y="1874838"/>
          <p14:tracePt t="5806" x="11252200" y="1874838"/>
          <p14:tracePt t="5814" x="11242675" y="1874838"/>
          <p14:tracePt t="5822" x="11225213" y="1874838"/>
          <p14:tracePt t="5830" x="11215688" y="1874838"/>
          <p14:tracePt t="5844" x="11206163" y="1874838"/>
          <p14:tracePt t="5861" x="11180763" y="1874838"/>
          <p14:tracePt t="5877" x="11153775" y="1884363"/>
          <p14:tracePt t="5894" x="11134725" y="1884363"/>
          <p14:tracePt t="5911" x="11117263" y="1884363"/>
          <p14:tracePt t="5927" x="11109325" y="1884363"/>
          <p14:tracePt t="5944" x="11090275" y="1884363"/>
          <p14:tracePt t="5961" x="11055350" y="1884363"/>
          <p14:tracePt t="5977" x="11010900" y="1884363"/>
          <p14:tracePt t="5994" x="10966450" y="1884363"/>
          <p14:tracePt t="6011" x="10929938" y="1884363"/>
          <p14:tracePt t="6027" x="10920413" y="1884363"/>
          <p14:tracePt t="6044" x="10912475" y="1884363"/>
          <p14:tracePt t="6061" x="10902950" y="1884363"/>
          <p14:tracePt t="6077" x="10895013" y="1884363"/>
          <p14:tracePt t="6094" x="10875963" y="1884363"/>
          <p14:tracePt t="6111" x="10868025" y="1884363"/>
          <p14:tracePt t="6174" x="10858500" y="1884363"/>
          <p14:tracePt t="6294" x="10848975" y="1884363"/>
          <p14:tracePt t="6302" x="10841038" y="1884363"/>
          <p14:tracePt t="6502" x="10831513" y="1884363"/>
          <p14:tracePt t="6558" x="10823575" y="1884363"/>
          <p14:tracePt t="6606" x="10814050" y="1884363"/>
          <p14:tracePt t="6630" x="10804525" y="1884363"/>
          <p14:tracePt t="6654" x="10796588" y="1884363"/>
          <p14:tracePt t="6686" x="10787063" y="1884363"/>
          <p14:tracePt t="10070" x="10787063" y="1874838"/>
          <p14:tracePt t="10359" x="10796588" y="1874838"/>
          <p14:tracePt t="10375" x="10804525" y="1874838"/>
          <p14:tracePt t="10383" x="10814050" y="1874838"/>
          <p14:tracePt t="10398" x="10823575" y="1874838"/>
          <p14:tracePt t="10423" x="10831513" y="1874838"/>
          <p14:tracePt t="10478" x="10841038" y="1874838"/>
          <p14:tracePt t="10486" x="10848975" y="1874838"/>
          <p14:tracePt t="10503" x="10858500" y="1874838"/>
          <p14:tracePt t="10519" x="10868025" y="1874838"/>
          <p14:tracePt t="10535" x="10875963" y="1874838"/>
          <p14:tracePt t="10545" x="10885488" y="1874838"/>
          <p14:tracePt t="10567" x="10895013" y="1874838"/>
          <p14:tracePt t="10583" x="10902950" y="1874838"/>
          <p14:tracePt t="10599" x="10912475" y="1874838"/>
          <p14:tracePt t="10611" x="10920413" y="1874838"/>
          <p14:tracePt t="10628" x="10929938" y="1874838"/>
          <p14:tracePt t="10645" x="10939463" y="1874838"/>
          <p14:tracePt t="10662" x="10947400" y="1874838"/>
          <p14:tracePt t="10678" x="10966450" y="1874838"/>
          <p14:tracePt t="10695" x="10991850" y="1874838"/>
          <p14:tracePt t="10711" x="11010900" y="1874838"/>
          <p14:tracePt t="10728" x="11018838" y="1874838"/>
          <p14:tracePt t="10761" x="11028363" y="1874838"/>
          <p14:tracePt t="10782" x="11037888" y="1874838"/>
          <p14:tracePt t="10799" x="11045825" y="1874838"/>
          <p14:tracePt t="10847" x="11055350" y="1874838"/>
          <p14:tracePt t="10887" x="11063288" y="1874838"/>
          <p14:tracePt t="10903" x="11072813" y="1874838"/>
          <p14:tracePt t="10911" x="11072813" y="1866900"/>
          <p14:tracePt t="10919" x="11082338" y="1866900"/>
          <p14:tracePt t="10951" x="11090275" y="1866900"/>
          <p14:tracePt t="10959" x="11090275" y="1857375"/>
          <p14:tracePt t="10982" x="11099800" y="1857375"/>
          <p14:tracePt t="11007" x="11109325" y="1857375"/>
          <p14:tracePt t="11039" x="11117263" y="1857375"/>
          <p14:tracePt t="11055" x="11126788" y="1857375"/>
          <p14:tracePt t="11070" x="11134725" y="1847850"/>
          <p14:tracePt t="11087" x="11144250" y="1847850"/>
          <p14:tracePt t="11095" x="11153775" y="1847850"/>
          <p14:tracePt t="11111" x="11161713" y="1847850"/>
          <p14:tracePt t="11143" x="11171238" y="1847850"/>
          <p14:tracePt t="11175" x="11180763" y="1847850"/>
          <p14:tracePt t="11191" x="11188700" y="1847850"/>
          <p14:tracePt t="11215" x="11198225" y="1847850"/>
          <p14:tracePt t="11230" x="11206163" y="1847850"/>
          <p14:tracePt t="11295" x="11215688" y="1847850"/>
          <p14:tracePt t="11359" x="11225213" y="1847850"/>
          <p14:tracePt t="11399" x="11233150" y="1847850"/>
          <p14:tracePt t="13919" x="11225213" y="1847850"/>
          <p14:tracePt t="13935" x="11215688" y="1847850"/>
          <p14:tracePt t="13991" x="11206163" y="1847850"/>
          <p14:tracePt t="14047" x="11198225" y="1847850"/>
          <p14:tracePt t="14127" x="11188700" y="1847850"/>
          <p14:tracePt t="14159" x="11188700" y="1839913"/>
          <p14:tracePt t="14183" x="11180763" y="1839913"/>
          <p14:tracePt t="15527" x="11171238" y="1839913"/>
          <p14:tracePt t="15559" x="11161713" y="1839913"/>
          <p14:tracePt t="15575" x="11153775" y="1839913"/>
          <p14:tracePt t="15583" x="11144250" y="1839913"/>
          <p14:tracePt t="15599" x="11134725" y="1839913"/>
          <p14:tracePt t="15607" x="11126788" y="1839913"/>
          <p14:tracePt t="15615" x="11117263" y="1839913"/>
          <p14:tracePt t="15629" x="11099800" y="1839913"/>
          <p14:tracePt t="15646" x="11072813" y="1847850"/>
          <p14:tracePt t="15663" x="11045825" y="1857375"/>
          <p14:tracePt t="15679" x="11028363" y="1857375"/>
          <p14:tracePt t="15696" x="11001375" y="1866900"/>
          <p14:tracePt t="15712" x="10991850" y="1874838"/>
          <p14:tracePt t="15729" x="10974388" y="1874838"/>
          <p14:tracePt t="15746" x="10966450" y="1884363"/>
          <p14:tracePt t="15762" x="10947400" y="1884363"/>
          <p14:tracePt t="15779" x="10939463" y="1884363"/>
          <p14:tracePt t="15796" x="10929938" y="1884363"/>
          <p14:tracePt t="15829" x="10912475" y="1884363"/>
          <p14:tracePt t="15846" x="10902950" y="1884363"/>
          <p14:tracePt t="15863" x="10875963" y="1884363"/>
          <p14:tracePt t="15879" x="10848975" y="1884363"/>
          <p14:tracePt t="15896" x="10814050" y="1893888"/>
          <p14:tracePt t="15912" x="10777538" y="1893888"/>
          <p14:tracePt t="15929" x="10760075" y="1893888"/>
          <p14:tracePt t="15946" x="10752138" y="1893888"/>
          <p14:tracePt t="15962" x="10733088" y="1893888"/>
          <p14:tracePt t="15996" x="10725150" y="1893888"/>
          <p14:tracePt t="16012" x="10715625" y="1893888"/>
          <p14:tracePt t="16029" x="10706100" y="1893888"/>
          <p14:tracePt t="16046" x="10698163" y="1893888"/>
          <p14:tracePt t="16063" x="10680700" y="1893888"/>
          <p14:tracePt t="16079" x="10661650" y="1893888"/>
          <p14:tracePt t="16096" x="10644188" y="1893888"/>
          <p14:tracePt t="16112" x="10626725" y="1893888"/>
          <p14:tracePt t="16129" x="10617200" y="1893888"/>
          <p14:tracePt t="16146" x="10599738" y="1893888"/>
          <p14:tracePt t="16162" x="10590213" y="1893888"/>
          <p14:tracePt t="16179" x="10572750" y="1893888"/>
          <p14:tracePt t="16196" x="10563225" y="1893888"/>
          <p14:tracePt t="16213" x="10545763" y="1901825"/>
          <p14:tracePt t="16229" x="10537825" y="1901825"/>
          <p14:tracePt t="16246" x="10518775" y="1901825"/>
          <p14:tracePt t="16263" x="10501313" y="1901825"/>
          <p14:tracePt t="16279" x="10491788" y="1901825"/>
          <p14:tracePt t="16472" x="10501313" y="1901825"/>
          <p14:tracePt t="16487" x="10510838" y="1901825"/>
          <p14:tracePt t="16503" x="10518775" y="1901825"/>
          <p14:tracePt t="16520" x="10528300" y="1901825"/>
          <p14:tracePt t="16535" x="10537825" y="1901825"/>
          <p14:tracePt t="16543" x="10545763" y="1901825"/>
          <p14:tracePt t="16552" x="10555288" y="1901825"/>
          <p14:tracePt t="16567" x="10572750" y="1901825"/>
          <p14:tracePt t="16583" x="10582275" y="1901825"/>
          <p14:tracePt t="16596" x="10590213" y="1901825"/>
          <p14:tracePt t="16613" x="10609263" y="1901825"/>
          <p14:tracePt t="16629" x="10626725" y="1901825"/>
          <p14:tracePt t="16646" x="10634663" y="1901825"/>
          <p14:tracePt t="16663" x="10661650" y="1901825"/>
          <p14:tracePt t="16679" x="10671175" y="1901825"/>
          <p14:tracePt t="16696" x="10688638" y="1901825"/>
          <p14:tracePt t="16713" x="10698163" y="1901825"/>
          <p14:tracePt t="16729" x="10706100" y="1901825"/>
          <p14:tracePt t="16746" x="10715625" y="1901825"/>
          <p14:tracePt t="16775" x="10725150" y="1901825"/>
          <p14:tracePt t="16791" x="10733088" y="1901825"/>
          <p14:tracePt t="16808" x="10742613" y="1901825"/>
          <p14:tracePt t="16815" x="10742613" y="1893888"/>
          <p14:tracePt t="16831" x="10760075" y="1884363"/>
          <p14:tracePt t="16848" x="10777538" y="1884363"/>
          <p14:tracePt t="16863" x="10787063" y="1874838"/>
          <p14:tracePt t="16879" x="10796588" y="1874838"/>
          <p14:tracePt t="16920" x="10804525" y="1874838"/>
          <p14:tracePt t="16935" x="10814050" y="1874838"/>
          <p14:tracePt t="16976" x="10823575" y="1874838"/>
          <p14:tracePt t="17007" x="10831513" y="1874838"/>
          <p14:tracePt t="17031" x="10841038" y="1874838"/>
          <p14:tracePt t="17040" x="10848975" y="1874838"/>
          <p14:tracePt t="17056" x="10858500" y="1874838"/>
          <p14:tracePt t="17071" x="10868025" y="1874838"/>
          <p14:tracePt t="17088" x="10875963" y="1874838"/>
          <p14:tracePt t="17096" x="10885488" y="1874838"/>
          <p14:tracePt t="17113" x="10895013" y="1874838"/>
          <p14:tracePt t="17129" x="10902950" y="1874838"/>
          <p14:tracePt t="17584" x="10912475" y="1874838"/>
          <p14:tracePt t="17616" x="10920413" y="1874838"/>
          <p14:tracePt t="17624" x="10929938" y="1874838"/>
          <p14:tracePt t="17639" x="10939463" y="1874838"/>
          <p14:tracePt t="17656" x="10956925" y="1874838"/>
          <p14:tracePt t="17663" x="10966450" y="1874838"/>
          <p14:tracePt t="17680" x="10991850" y="1874838"/>
          <p14:tracePt t="17696" x="11018838" y="1874838"/>
          <p14:tracePt t="17713" x="11037888" y="1874838"/>
          <p14:tracePt t="17729" x="11055350" y="1874838"/>
          <p14:tracePt t="17746" x="11063288" y="1874838"/>
          <p14:tracePt t="18256" x="11055350" y="1874838"/>
          <p14:tracePt t="18263" x="11055350" y="1884363"/>
          <p14:tracePt t="18280" x="11045825" y="1884363"/>
          <p14:tracePt t="18304" x="11037888" y="1884363"/>
          <p14:tracePt t="18312" x="11037888" y="1893888"/>
          <p14:tracePt t="18352" x="11028363" y="1893888"/>
          <p14:tracePt t="18368" x="11018838" y="1893888"/>
          <p14:tracePt t="18384" x="11010900" y="1893888"/>
          <p14:tracePt t="18392" x="11001375" y="1901825"/>
          <p14:tracePt t="18408" x="10991850" y="1901825"/>
          <p14:tracePt t="18424" x="10983913" y="1901825"/>
          <p14:tracePt t="18440" x="10974388" y="1901825"/>
          <p14:tracePt t="18448" x="10966450" y="1901825"/>
          <p14:tracePt t="18463" x="10947400" y="1901825"/>
          <p14:tracePt t="18480" x="10929938" y="1911350"/>
          <p14:tracePt t="18496" x="10912475" y="1911350"/>
          <p14:tracePt t="18513" x="10895013" y="1911350"/>
          <p14:tracePt t="18530" x="10885488" y="1919288"/>
          <p14:tracePt t="18546" x="10875963" y="1919288"/>
          <p14:tracePt t="18563" x="10858500" y="1919288"/>
          <p14:tracePt t="18580" x="10848975" y="1919288"/>
          <p14:tracePt t="18596" x="10841038" y="1919288"/>
          <p14:tracePt t="18613" x="10823575" y="1919288"/>
          <p14:tracePt t="18630" x="10814050" y="1919288"/>
          <p14:tracePt t="18646" x="10796588" y="1919288"/>
          <p14:tracePt t="18663" x="10769600" y="1919288"/>
          <p14:tracePt t="18680" x="10752138" y="1919288"/>
          <p14:tracePt t="18696" x="10715625" y="1919288"/>
          <p14:tracePt t="18713" x="10661650" y="1919288"/>
          <p14:tracePt t="18730" x="10609263" y="1919288"/>
          <p14:tracePt t="18746" x="10555288" y="1919288"/>
          <p14:tracePt t="18763" x="10510838" y="1919288"/>
          <p14:tracePt t="18780" x="10466388" y="1928813"/>
          <p14:tracePt t="18796" x="10429875" y="1928813"/>
          <p14:tracePt t="18813" x="10394950" y="1928813"/>
          <p14:tracePt t="18830" x="10358438" y="1928813"/>
          <p14:tracePt t="18846" x="10331450" y="1928813"/>
          <p14:tracePt t="18863" x="10296525" y="1928813"/>
          <p14:tracePt t="18880" x="10277475" y="1928813"/>
          <p14:tracePt t="18896" x="10269538" y="1928813"/>
          <p14:tracePt t="18913" x="10260013" y="1928813"/>
          <p14:tracePt t="18930" x="10242550" y="1928813"/>
          <p14:tracePt t="18946" x="10225088" y="1928813"/>
          <p14:tracePt t="18963" x="10206038" y="1928813"/>
          <p14:tracePt t="18980" x="10188575" y="1928813"/>
          <p14:tracePt t="18996" x="10161588" y="1928813"/>
          <p14:tracePt t="19013" x="10144125" y="1928813"/>
          <p14:tracePt t="19030" x="10117138" y="1928813"/>
          <p14:tracePt t="19046" x="10099675" y="1928813"/>
          <p14:tracePt t="19063" x="10045700" y="1928813"/>
          <p14:tracePt t="19080" x="10010775" y="1946275"/>
          <p14:tracePt t="19096" x="9974263" y="1955800"/>
          <p14:tracePt t="19113" x="9956800" y="1955800"/>
          <p14:tracePt t="19130" x="9947275" y="1955800"/>
          <p14:tracePt t="19163" x="9929813" y="1955800"/>
          <p14:tracePt t="19180" x="9920288" y="1955800"/>
          <p14:tracePt t="19196" x="9912350" y="1955800"/>
          <p14:tracePt t="19213" x="9885363" y="1955800"/>
          <p14:tracePt t="19230" x="9858375" y="1955800"/>
          <p14:tracePt t="19246" x="9831388" y="1955800"/>
          <p14:tracePt t="19263" x="9804400" y="1955800"/>
          <p14:tracePt t="19280" x="9769475" y="1955800"/>
          <p14:tracePt t="19296" x="9742488" y="1955800"/>
          <p14:tracePt t="19313" x="9715500" y="1955800"/>
          <p14:tracePt t="19330" x="9705975" y="1955800"/>
          <p14:tracePt t="19346" x="9688513" y="1955800"/>
          <p14:tracePt t="19363" x="9680575" y="1955800"/>
          <p14:tracePt t="19380" x="9671050" y="1955800"/>
          <p14:tracePt t="19413" x="9653588" y="1955800"/>
          <p14:tracePt t="19456" x="9653588" y="1965325"/>
          <p14:tracePt t="19480" x="9661525" y="1965325"/>
          <p14:tracePt t="19488" x="9661525" y="1973263"/>
          <p14:tracePt t="19496" x="9671050" y="1982788"/>
          <p14:tracePt t="19513" x="9671050" y="2009775"/>
          <p14:tracePt t="19530" x="9671050" y="2036763"/>
          <p14:tracePt t="19546" x="9671050" y="2071688"/>
          <p14:tracePt t="19563" x="9671050" y="2108200"/>
          <p14:tracePt t="19580" x="9661525" y="2133600"/>
          <p14:tracePt t="19597" x="9661525" y="2143125"/>
          <p14:tracePt t="19613" x="9661525" y="2160588"/>
          <p14:tracePt t="19630" x="9644063" y="2179638"/>
          <p14:tracePt t="19647" x="9634538" y="2205038"/>
          <p14:tracePt t="19663" x="9599613" y="2232025"/>
          <p14:tracePt t="19680" x="9572625" y="2232025"/>
          <p14:tracePt t="19696" x="9555163" y="2232025"/>
          <p14:tracePt t="19713" x="9537700" y="2232025"/>
          <p14:tracePt t="19730" x="9501188" y="2251075"/>
          <p14:tracePt t="19747" x="9420225" y="2259013"/>
          <p14:tracePt t="19763" x="9323388" y="2268538"/>
          <p14:tracePt t="19780" x="9224963" y="2268538"/>
          <p14:tracePt t="19796" x="9144000" y="2268538"/>
          <p14:tracePt t="19813" x="9099550" y="2268538"/>
          <p14:tracePt t="19830" x="9055100" y="2268538"/>
          <p14:tracePt t="19847" x="8974138" y="2286000"/>
          <p14:tracePt t="19863" x="8804275" y="2330450"/>
          <p14:tracePt t="19880" x="8680450" y="2357438"/>
          <p14:tracePt t="19896" x="8582025" y="2374900"/>
          <p14:tracePt t="19913" x="8510588" y="2384425"/>
          <p14:tracePt t="19930" x="8456613" y="2384425"/>
          <p14:tracePt t="19946" x="8385175" y="2393950"/>
          <p14:tracePt t="19963" x="8277225" y="2411413"/>
          <p14:tracePt t="19980" x="8161338" y="2438400"/>
          <p14:tracePt t="19997" x="8045450" y="2455863"/>
          <p14:tracePt t="20013" x="7956550" y="2473325"/>
          <p14:tracePt t="20030" x="7912100" y="2482850"/>
          <p14:tracePt t="20047" x="7867650" y="2500313"/>
          <p14:tracePt t="20063" x="7831138" y="2527300"/>
          <p14:tracePt t="20080" x="7823200" y="2527300"/>
          <p14:tracePt t="20113" x="7823200" y="2536825"/>
          <p14:tracePt t="20144" x="7823200" y="2544763"/>
          <p14:tracePt t="20152" x="7813675" y="2544763"/>
          <p14:tracePt t="20176" x="7804150" y="2544763"/>
          <p14:tracePt t="20208" x="7804150" y="2536825"/>
          <p14:tracePt t="20224" x="7804150" y="2527300"/>
          <p14:tracePt t="20232" x="7804150" y="2517775"/>
          <p14:tracePt t="20240" x="7804150" y="2509838"/>
          <p14:tracePt t="20248" x="7804150" y="2490788"/>
          <p14:tracePt t="20264" x="7804150" y="2473325"/>
          <p14:tracePt t="20280" x="7804150" y="2465388"/>
          <p14:tracePt t="20297" x="7804150" y="2455863"/>
          <p14:tracePt t="20313" x="7804150" y="2438400"/>
          <p14:tracePt t="20330" x="7813675" y="2428875"/>
          <p14:tracePt t="20347" x="7823200" y="2411413"/>
          <p14:tracePt t="20363" x="7848600" y="2401888"/>
          <p14:tracePt t="20380" x="7858125" y="2374900"/>
          <p14:tracePt t="20397" x="7875588" y="2366963"/>
          <p14:tracePt t="20413" x="7875588" y="2347913"/>
          <p14:tracePt t="20430" x="7875588" y="2339975"/>
          <p14:tracePt t="20447" x="7894638" y="2339975"/>
          <p14:tracePt t="20463" x="7966075" y="2330450"/>
          <p14:tracePt t="20480" x="8081963" y="2374900"/>
          <p14:tracePt t="20497" x="8232775" y="2455863"/>
          <p14:tracePt t="20513" x="8402638" y="2536825"/>
          <p14:tracePt t="20530" x="8528050" y="2589213"/>
          <p14:tracePt t="20547" x="8589963" y="2643188"/>
          <p14:tracePt t="20563" x="8616950" y="2714625"/>
          <p14:tracePt t="20580" x="8670925" y="2776538"/>
          <p14:tracePt t="20597" x="8759825" y="2830513"/>
          <p14:tracePt t="20613" x="8867775" y="2884488"/>
          <p14:tracePt t="20630" x="8929688" y="2928938"/>
          <p14:tracePt t="20647" x="8966200" y="2946400"/>
          <p14:tracePt t="20663" x="9001125" y="2955925"/>
          <p14:tracePt t="20680" x="9010650" y="2965450"/>
          <p14:tracePt t="20744" x="9001125" y="2965450"/>
          <p14:tracePt t="20760" x="8983663" y="2965450"/>
          <p14:tracePt t="20768" x="8974138" y="2965450"/>
          <p14:tracePt t="20780" x="8947150" y="2965450"/>
          <p14:tracePt t="20797" x="8894763" y="2938463"/>
          <p14:tracePt t="20813" x="8823325" y="2911475"/>
          <p14:tracePt t="20830" x="8751888" y="2857500"/>
          <p14:tracePt t="20847" x="8661400" y="2822575"/>
          <p14:tracePt t="20864" x="8555038" y="2751138"/>
          <p14:tracePt t="20880" x="8491538" y="2724150"/>
          <p14:tracePt t="20897" x="8420100" y="2679700"/>
          <p14:tracePt t="20913" x="8375650" y="2643188"/>
          <p14:tracePt t="20930" x="8340725" y="2625725"/>
          <p14:tracePt t="20947" x="8304213" y="2598738"/>
          <p14:tracePt t="20963" x="8269288" y="2589213"/>
          <p14:tracePt t="20980" x="8224838" y="2571750"/>
          <p14:tracePt t="20997" x="8153400" y="2571750"/>
          <p14:tracePt t="21013" x="8099425" y="2571750"/>
          <p14:tracePt t="21030" x="8045450" y="2571750"/>
          <p14:tracePt t="21047" x="8001000" y="2571750"/>
          <p14:tracePt t="21064" x="7974013" y="2571750"/>
          <p14:tracePt t="21080" x="7947025" y="2589213"/>
          <p14:tracePt t="21097" x="7920038" y="2608263"/>
          <p14:tracePt t="21113" x="7875588" y="2643188"/>
          <p14:tracePt t="21130" x="7804150" y="2670175"/>
          <p14:tracePt t="21147" x="7697788" y="2697163"/>
          <p14:tracePt t="21163" x="7572375" y="2724150"/>
          <p14:tracePt t="21180" x="7456488" y="2741613"/>
          <p14:tracePt t="21197" x="7348538" y="2751138"/>
          <p14:tracePt t="21213" x="7242175" y="2759075"/>
          <p14:tracePt t="21230" x="7126288" y="2786063"/>
          <p14:tracePt t="21247" x="6991350" y="2795588"/>
          <p14:tracePt t="21264" x="6813550" y="2795588"/>
          <p14:tracePt t="21280" x="6680200" y="2795588"/>
          <p14:tracePt t="21297" x="6537325" y="2795588"/>
          <p14:tracePt t="21313" x="6384925" y="2795588"/>
          <p14:tracePt t="21330" x="6259513" y="2795588"/>
          <p14:tracePt t="21347" x="6180138" y="2795588"/>
          <p14:tracePt t="21363" x="6134100" y="2795588"/>
          <p14:tracePt t="21380" x="6089650" y="2795588"/>
          <p14:tracePt t="21397" x="6062663" y="2795588"/>
          <p14:tracePt t="21413" x="6045200" y="2795588"/>
          <p14:tracePt t="21448" x="6037263" y="2795588"/>
          <p14:tracePt t="21464" x="6027738" y="2795588"/>
          <p14:tracePt t="21496" x="6018213" y="2795588"/>
          <p14:tracePt t="21552" x="6010275" y="2795588"/>
          <p14:tracePt t="21568" x="6000750" y="2795588"/>
          <p14:tracePt t="21584" x="6000750" y="2803525"/>
          <p14:tracePt t="21600" x="5991225" y="2813050"/>
          <p14:tracePt t="21616" x="5991225" y="2822575"/>
          <p14:tracePt t="21632" x="5991225" y="2830513"/>
          <p14:tracePt t="21640" x="5991225" y="2840038"/>
          <p14:tracePt t="21648" x="6000750" y="2840038"/>
          <p14:tracePt t="21664" x="6037263" y="2840038"/>
          <p14:tracePt t="21680" x="6072188" y="2847975"/>
          <p14:tracePt t="21697" x="6081713" y="2857500"/>
          <p14:tracePt t="21714" x="6099175" y="2867025"/>
          <p14:tracePt t="21730" x="6108700" y="2867025"/>
          <p14:tracePt t="21747" x="6126163" y="2867025"/>
          <p14:tracePt t="21764" x="6134100" y="2867025"/>
          <p14:tracePt t="21780" x="6143625" y="2867025"/>
          <p14:tracePt t="21880" x="6153150" y="2867025"/>
          <p14:tracePt t="21904" x="6153150" y="2857500"/>
          <p14:tracePt t="21952" x="6153150" y="2847975"/>
          <p14:tracePt t="21968" x="6153150" y="2840038"/>
          <p14:tracePt t="22112" x="6153150" y="2830513"/>
          <p14:tracePt t="22152" x="6153150" y="2822575"/>
          <p14:tracePt t="22536" x="6153150" y="2813050"/>
          <p14:tracePt t="23024" x="6161088" y="2813050"/>
          <p14:tracePt t="23208" x="6161088" y="2803525"/>
          <p14:tracePt t="23216" x="6170613" y="2803525"/>
          <p14:tracePt t="23393" x="6180138" y="2803525"/>
          <p14:tracePt t="23496" x="6180138" y="2795588"/>
          <p14:tracePt t="23513" x="6188075" y="2795588"/>
          <p14:tracePt t="23929" x="6197600" y="2795588"/>
          <p14:tracePt t="23960" x="6205538" y="2795588"/>
          <p14:tracePt t="24801" x="6215063" y="2795588"/>
          <p14:tracePt t="24969" x="6224588" y="2795588"/>
          <p14:tracePt t="24977" x="6232525" y="2795588"/>
          <p14:tracePt t="25009" x="6242050" y="2795588"/>
          <p14:tracePt t="25057" x="6251575" y="2795588"/>
          <p14:tracePt t="25072" x="6259513" y="2795588"/>
          <p14:tracePt t="25081" x="6269038" y="2795588"/>
          <p14:tracePt t="25097" x="6276975" y="2795588"/>
          <p14:tracePt t="25113" x="6286500" y="2795588"/>
          <p14:tracePt t="25129" x="6296025" y="2795588"/>
          <p14:tracePt t="25513" x="6303963" y="2795588"/>
          <p14:tracePt t="25569" x="6313488" y="2795588"/>
          <p14:tracePt t="25601" x="6323013" y="2795588"/>
          <p14:tracePt t="25617" x="6330950" y="2795588"/>
          <p14:tracePt t="25641" x="6340475" y="2795588"/>
          <p14:tracePt t="25657" x="6348413" y="2795588"/>
          <p14:tracePt t="25673" x="6357938" y="2795588"/>
          <p14:tracePt t="25689" x="6367463" y="2795588"/>
          <p14:tracePt t="25705" x="6375400" y="2795588"/>
          <p14:tracePt t="25721" x="6384925" y="2795588"/>
          <p14:tracePt t="25737" x="6394450" y="2795588"/>
          <p14:tracePt t="25761" x="6402388" y="2795588"/>
          <p14:tracePt t="25785" x="6411913" y="2795588"/>
          <p14:tracePt t="25809" x="6419850" y="2795588"/>
          <p14:tracePt t="25961" x="6429375" y="2795588"/>
          <p14:tracePt t="26025" x="6438900" y="2795588"/>
          <p14:tracePt t="26120" x="6446838" y="2795588"/>
          <p14:tracePt t="26145" x="6456363" y="2795588"/>
          <p14:tracePt t="26161" x="6465888" y="2795588"/>
          <p14:tracePt t="26201" x="6473825" y="2795588"/>
          <p14:tracePt t="26225" x="6483350" y="2795588"/>
          <p14:tracePt t="26233" x="6491288" y="2795588"/>
          <p14:tracePt t="26249" x="6500813" y="2795588"/>
          <p14:tracePt t="26265" x="6510338" y="2795588"/>
          <p14:tracePt t="26281" x="6518275" y="2795588"/>
          <p14:tracePt t="26289" x="6527800" y="2795588"/>
          <p14:tracePt t="26298" x="6537325" y="2795588"/>
          <p14:tracePt t="26314" x="6554788" y="2795588"/>
          <p14:tracePt t="26331" x="6572250" y="2795588"/>
          <p14:tracePt t="26348" x="6581775" y="2795588"/>
          <p14:tracePt t="26364" x="6589713" y="2795588"/>
          <p14:tracePt t="26381" x="6599238" y="2795588"/>
          <p14:tracePt t="26398" x="6608763" y="2795588"/>
          <p14:tracePt t="26414" x="6616700" y="2795588"/>
          <p14:tracePt t="26473" x="6626225" y="2795588"/>
          <p14:tracePt t="26497" x="6634163" y="2795588"/>
          <p14:tracePt t="26529" x="6643688" y="2795588"/>
          <p14:tracePt t="26569" x="6643688" y="2803525"/>
          <p14:tracePt t="26577" x="6643688" y="2813050"/>
          <p14:tracePt t="26585" x="6653213" y="2813050"/>
          <p14:tracePt t="26689" x="6661150" y="2813050"/>
          <p14:tracePt t="26713" x="6661150" y="2822575"/>
          <p14:tracePt t="26721" x="6670675" y="2822575"/>
          <p14:tracePt t="26801" x="6680200" y="2822575"/>
          <p14:tracePt t="26809" x="6688138" y="2822575"/>
          <p14:tracePt t="26833" x="6697663" y="2822575"/>
          <p14:tracePt t="26849" x="6705600" y="2822575"/>
          <p14:tracePt t="26865" x="6715125" y="2822575"/>
          <p14:tracePt t="26953" x="6724650" y="2822575"/>
          <p14:tracePt t="27073" x="6732588" y="2822575"/>
          <p14:tracePt t="27161" x="6742113" y="2822575"/>
          <p14:tracePt t="27201" x="6751638" y="2822575"/>
          <p14:tracePt t="27225" x="6759575" y="2822575"/>
          <p14:tracePt t="27233" x="6769100" y="2822575"/>
          <p14:tracePt t="27249" x="6777038" y="2822575"/>
          <p14:tracePt t="27265" x="6786563" y="2822575"/>
          <p14:tracePt t="27281" x="6796088" y="2822575"/>
          <p14:tracePt t="27297" x="6804025" y="2822575"/>
          <p14:tracePt t="27329" x="6813550" y="2822575"/>
          <p14:tracePt t="27657" x="6823075" y="2822575"/>
          <p14:tracePt t="27769" x="6823075" y="2813050"/>
          <p14:tracePt t="27913" x="6831013" y="2813050"/>
          <p14:tracePt t="27921" x="6840538" y="2803525"/>
          <p14:tracePt t="28361" x="6848475" y="2803525"/>
          <p14:tracePt t="28409" x="6858000" y="2803525"/>
          <p14:tracePt t="28441" x="6858000" y="2813050"/>
          <p14:tracePt t="28793" x="6867525" y="2813050"/>
          <p14:tracePt t="28985" x="6875463" y="2813050"/>
          <p14:tracePt t="29849" x="6875463" y="2822575"/>
          <p14:tracePt t="30081" x="6884988" y="2822575"/>
          <p14:tracePt t="30385" x="6894513" y="2822575"/>
          <p14:tracePt t="30913" x="6894513" y="2830513"/>
          <p14:tracePt t="30954" x="6894513" y="2840038"/>
          <p14:tracePt t="31010" x="6894513" y="2847975"/>
          <p14:tracePt t="34890" x="6894513" y="2857500"/>
          <p14:tracePt t="35466" x="6902450" y="2857500"/>
          <p14:tracePt t="35490" x="6902450" y="2847975"/>
          <p14:tracePt t="35498" x="6911975" y="2847975"/>
          <p14:tracePt t="35506" x="6911975" y="2840038"/>
          <p14:tracePt t="35538" x="6919913" y="2830513"/>
          <p14:tracePt t="35570" x="6929438" y="2830513"/>
          <p14:tracePt t="35578" x="6929438" y="2822575"/>
          <p14:tracePt t="35642" x="6929438" y="2813050"/>
          <p14:tracePt t="35666" x="6929438" y="2803525"/>
          <p14:tracePt t="35682" x="6938963" y="2803525"/>
          <p14:tracePt t="35690" x="6938963" y="2795588"/>
          <p14:tracePt t="35954" x="6946900" y="2795588"/>
          <p14:tracePt t="35994" x="6956425" y="2795588"/>
          <p14:tracePt t="36058" x="6965950" y="2795588"/>
          <p14:tracePt t="36090" x="6973888" y="2795588"/>
          <p14:tracePt t="36138" x="6983413" y="2795588"/>
          <p14:tracePt t="36186" x="6991350" y="2795588"/>
          <p14:tracePt t="36210" x="7000875" y="2795588"/>
          <p14:tracePt t="36354" x="7000875" y="2803525"/>
          <p14:tracePt t="36666" x="7010400" y="2803525"/>
          <p14:tracePt t="36762" x="7018338" y="2803525"/>
          <p14:tracePt t="36770" x="7027863" y="2803525"/>
          <p14:tracePt t="36882" x="7037388" y="2803525"/>
          <p14:tracePt t="37066" x="7045325" y="2803525"/>
          <p14:tracePt t="37082" x="7054850" y="2803525"/>
          <p14:tracePt t="37091" x="7062788" y="2803525"/>
          <p14:tracePt t="37122" x="7072313" y="2803525"/>
          <p14:tracePt t="37138" x="7081838" y="2803525"/>
          <p14:tracePt t="37154" x="7089775" y="2803525"/>
          <p14:tracePt t="37162" x="7099300" y="2803525"/>
          <p14:tracePt t="37179" x="7108825" y="2803525"/>
          <p14:tracePt t="37186" x="7126288" y="2803525"/>
          <p14:tracePt t="37200" x="7143750" y="2803525"/>
          <p14:tracePt t="37216" x="7180263" y="2803525"/>
          <p14:tracePt t="37233" x="7215188" y="2803525"/>
          <p14:tracePt t="37250" x="7277100" y="2803525"/>
          <p14:tracePt t="37266" x="7304088" y="2803525"/>
          <p14:tracePt t="37283" x="7313613" y="2803525"/>
          <p14:tracePt t="37300" x="7323138" y="2803525"/>
          <p14:tracePt t="37333" x="7331075" y="2803525"/>
          <p14:tracePt t="37350" x="7340600" y="2803525"/>
          <p14:tracePt t="37370" x="7348538" y="2803525"/>
          <p14:tracePt t="37383" x="7358063" y="2803525"/>
          <p14:tracePt t="37400" x="7375525" y="2795588"/>
          <p14:tracePt t="37416" x="7402513" y="2795588"/>
          <p14:tracePt t="37433" x="7439025" y="2795588"/>
          <p14:tracePt t="37435" x="7446963" y="2795588"/>
          <p14:tracePt t="37450" x="7473950" y="2786063"/>
          <p14:tracePt t="37466" x="7491413" y="2786063"/>
          <p14:tracePt t="37483" x="7518400" y="2786063"/>
          <p14:tracePt t="37500" x="7537450" y="2786063"/>
          <p14:tracePt t="37516" x="7562850" y="2786063"/>
          <p14:tracePt t="37533" x="7589838" y="2786063"/>
          <p14:tracePt t="37550" x="7608888" y="2786063"/>
          <p14:tracePt t="37566" x="7626350" y="2786063"/>
          <p14:tracePt t="37583" x="7643813" y="2786063"/>
          <p14:tracePt t="37600" x="7670800" y="2786063"/>
          <p14:tracePt t="37616" x="7715250" y="2786063"/>
          <p14:tracePt t="37633" x="7786688" y="2786063"/>
          <p14:tracePt t="37650" x="7983538" y="2786063"/>
          <p14:tracePt t="37666" x="8089900" y="2786063"/>
          <p14:tracePt t="37683" x="8143875" y="2786063"/>
          <p14:tracePt t="37700" x="8170863" y="2786063"/>
          <p14:tracePt t="37717" x="8188325" y="2786063"/>
          <p14:tracePt t="37733" x="8197850" y="2786063"/>
          <p14:tracePt t="37766" x="8205788" y="2786063"/>
          <p14:tracePt t="37783" x="8242300" y="2786063"/>
          <p14:tracePt t="37800" x="8296275" y="2768600"/>
          <p14:tracePt t="37817" x="8340725" y="2768600"/>
          <p14:tracePt t="37833" x="8367713" y="2768600"/>
          <p14:tracePt t="37850" x="8402638" y="2768600"/>
          <p14:tracePt t="37866" x="8420100" y="2768600"/>
          <p14:tracePt t="37883" x="8456613" y="2768600"/>
          <p14:tracePt t="37900" x="8491538" y="2776538"/>
          <p14:tracePt t="37916" x="8537575" y="2786063"/>
          <p14:tracePt t="37933" x="8572500" y="2786063"/>
          <p14:tracePt t="37950" x="8599488" y="2795588"/>
          <p14:tracePt t="37967" x="8616950" y="2803525"/>
          <p14:tracePt t="37983" x="8634413" y="2803525"/>
          <p14:tracePt t="38000" x="8643938" y="2813050"/>
          <p14:tracePt t="38016" x="8661400" y="2822575"/>
          <p14:tracePt t="38033" x="8680450" y="2822575"/>
          <p14:tracePt t="38050" x="8715375" y="2840038"/>
          <p14:tracePt t="38066" x="8732838" y="2847975"/>
          <p14:tracePt t="38083" x="8742363" y="2857500"/>
          <p14:tracePt t="38100" x="8751888" y="2857500"/>
          <p14:tracePt t="38117" x="8759825" y="2867025"/>
          <p14:tracePt t="38133" x="8769350" y="2867025"/>
          <p14:tracePt t="38150" x="8769350" y="2874963"/>
          <p14:tracePt t="38167" x="8777288" y="2874963"/>
          <p14:tracePt t="38183" x="8786813" y="2884488"/>
          <p14:tracePt t="38200" x="8786813" y="2894013"/>
          <p14:tracePt t="38217" x="8786813" y="2901950"/>
          <p14:tracePt t="38233" x="8796338" y="2901950"/>
          <p14:tracePt t="38250" x="8813800" y="2901950"/>
          <p14:tracePt t="38267" x="8823325" y="2911475"/>
          <p14:tracePt t="38283" x="8831263" y="2911475"/>
          <p14:tracePt t="38300" x="8840788" y="2911475"/>
          <p14:tracePt t="38317" x="8867775" y="2919413"/>
          <p14:tracePt t="38333" x="8894763" y="2928938"/>
          <p14:tracePt t="38350" x="8929688" y="2928938"/>
          <p14:tracePt t="38367" x="8983663" y="2928938"/>
          <p14:tracePt t="38383" x="9037638" y="2928938"/>
          <p14:tracePt t="38400" x="9090025" y="2928938"/>
          <p14:tracePt t="38417" x="9134475" y="2928938"/>
          <p14:tracePt t="38433" x="9170988" y="2928938"/>
          <p14:tracePt t="38450" x="9188450" y="2928938"/>
          <p14:tracePt t="38467" x="9205913" y="2946400"/>
          <p14:tracePt t="38483" x="9215438" y="2946400"/>
          <p14:tracePt t="38500" x="9224963" y="2955925"/>
          <p14:tracePt t="38517" x="9232900" y="2955925"/>
          <p14:tracePt t="38533" x="9242425" y="2965450"/>
          <p14:tracePt t="38579" x="9251950" y="2965450"/>
          <p14:tracePt t="38651" x="9251950" y="2973388"/>
          <p14:tracePt t="38658" x="9251950" y="2982913"/>
          <p14:tracePt t="38683" x="9251950" y="2990850"/>
          <p14:tracePt t="38707" x="9251950" y="3000375"/>
          <p14:tracePt t="38754" x="9251950" y="3009900"/>
          <p14:tracePt t="38794" x="9251950" y="3017838"/>
          <p14:tracePt t="38827" x="9259888" y="3027363"/>
          <p14:tracePt t="38851" x="9259888" y="3036888"/>
          <p14:tracePt t="38875" x="9269413" y="3036888"/>
          <p14:tracePt t="38907" x="9269413" y="3044825"/>
          <p14:tracePt t="38914" x="9277350" y="3044825"/>
          <p14:tracePt t="38923" x="9277350" y="3054350"/>
          <p14:tracePt t="38934" x="9286875" y="3054350"/>
          <p14:tracePt t="38950" x="9286875" y="3062288"/>
          <p14:tracePt t="38967" x="9296400" y="3071813"/>
          <p14:tracePt t="38983" x="9304338" y="3089275"/>
          <p14:tracePt t="39000" x="9313863" y="3098800"/>
          <p14:tracePt t="39017" x="9323388" y="3098800"/>
          <p14:tracePt t="39033" x="9340850" y="3116263"/>
          <p14:tracePt t="39050" x="9358313" y="3152775"/>
          <p14:tracePt t="39067" x="9367838" y="3179763"/>
          <p14:tracePt t="39083" x="9375775" y="3187700"/>
          <p14:tracePt t="39100" x="9385300" y="3205163"/>
          <p14:tracePt t="39117" x="9394825" y="3214688"/>
          <p14:tracePt t="39133" x="9402763" y="3224213"/>
          <p14:tracePt t="39150" x="9420225" y="3232150"/>
          <p14:tracePt t="39167" x="9420225" y="3241675"/>
          <p14:tracePt t="39183" x="9439275" y="3251200"/>
          <p14:tracePt t="39200" x="9466263" y="3259138"/>
          <p14:tracePt t="39217" x="9491663" y="3295650"/>
          <p14:tracePt t="39234" x="9528175" y="3340100"/>
          <p14:tracePt t="39250" x="9582150" y="3411538"/>
          <p14:tracePt t="39267" x="9609138" y="3465513"/>
          <p14:tracePt t="39283" x="9626600" y="3509963"/>
          <p14:tracePt t="39300" x="9634538" y="3536950"/>
          <p14:tracePt t="39317" x="9644063" y="3554413"/>
          <p14:tracePt t="39333" x="9644063" y="3562350"/>
          <p14:tracePt t="39350" x="9644063" y="3571875"/>
          <p14:tracePt t="39459" x="9653588" y="3571875"/>
          <p14:tracePt t="39475" x="9653588" y="3581400"/>
          <p14:tracePt t="39499" x="9661525" y="3581400"/>
          <p14:tracePt t="39507" x="9671050" y="3598863"/>
          <p14:tracePt t="39517" x="9680575" y="3598863"/>
          <p14:tracePt t="39534" x="9698038" y="3616325"/>
          <p14:tracePt t="39550" x="9725025" y="3633788"/>
          <p14:tracePt t="39567" x="9752013" y="3652838"/>
          <p14:tracePt t="39583" x="9769475" y="3660775"/>
          <p14:tracePt t="39600" x="9777413" y="3670300"/>
          <p14:tracePt t="39617" x="9786938" y="3679825"/>
          <p14:tracePt t="39650" x="9804400" y="3705225"/>
          <p14:tracePt t="39667" x="9813925" y="3724275"/>
          <p14:tracePt t="39683" x="9840913" y="3751263"/>
          <p14:tracePt t="39700" x="9848850" y="3786188"/>
          <p14:tracePt t="39717" x="9867900" y="3813175"/>
          <p14:tracePt t="39734" x="9885363" y="3840163"/>
          <p14:tracePt t="39750" x="9902825" y="3867150"/>
          <p14:tracePt t="39767" x="9912350" y="3894138"/>
          <p14:tracePt t="39783" x="9920288" y="3902075"/>
          <p14:tracePt t="39800" x="9920288" y="3911600"/>
          <p14:tracePt t="39817" x="9920288" y="3919538"/>
          <p14:tracePt t="39833" x="9920288" y="3929063"/>
          <p14:tracePt t="39850" x="9920288" y="3946525"/>
          <p14:tracePt t="39867" x="9920288" y="3956050"/>
          <p14:tracePt t="39979" x="9920288" y="3965575"/>
          <p14:tracePt t="40011" x="9912350" y="3965575"/>
          <p14:tracePt t="40027" x="9902825" y="3965575"/>
          <p14:tracePt t="40043" x="9894888" y="3965575"/>
          <p14:tracePt t="40051" x="9885363" y="3973513"/>
          <p14:tracePt t="40059" x="9867900" y="3983038"/>
          <p14:tracePt t="40067" x="9858375" y="3983038"/>
          <p14:tracePt t="40084" x="9823450" y="4000500"/>
          <p14:tracePt t="40100" x="9759950" y="4037013"/>
          <p14:tracePt t="40117" x="9698038" y="4081463"/>
          <p14:tracePt t="40134" x="9661525" y="4116388"/>
          <p14:tracePt t="40150" x="9617075" y="4143375"/>
          <p14:tracePt t="40167" x="9582150" y="4170363"/>
          <p14:tracePt t="40184" x="9555163" y="4197350"/>
          <p14:tracePt t="40200" x="9537700" y="4214813"/>
          <p14:tracePt t="40217" x="9528175" y="4214813"/>
          <p14:tracePt t="40283" x="9518650" y="4214813"/>
          <p14:tracePt t="40307" x="9510713" y="4214813"/>
          <p14:tracePt t="40323" x="9501188" y="4214813"/>
          <p14:tracePt t="40347" x="9501188" y="4205288"/>
          <p14:tracePt t="40387" x="9491663" y="4205288"/>
          <p14:tracePt t="40411" x="9483725" y="4205288"/>
          <p14:tracePt t="40435" x="9474200" y="4205288"/>
          <p14:tracePt t="40443" x="9466263" y="4205288"/>
          <p14:tracePt t="40451" x="9466263" y="4197350"/>
          <p14:tracePt t="40467" x="9456738" y="4197350"/>
          <p14:tracePt t="40484" x="9447213" y="4197350"/>
          <p14:tracePt t="40500" x="9420225" y="4187825"/>
          <p14:tracePt t="40517" x="9385300" y="4179888"/>
          <p14:tracePt t="40534" x="9367838" y="4179888"/>
          <p14:tracePt t="40550" x="9340850" y="4179888"/>
          <p14:tracePt t="40567" x="9323388" y="4179888"/>
          <p14:tracePt t="40584" x="9313863" y="4179888"/>
          <p14:tracePt t="40819" x="9304338" y="4179888"/>
          <p14:tracePt t="40843" x="9304338" y="4170363"/>
          <p14:tracePt t="40851" x="9304338" y="4160838"/>
          <p14:tracePt t="40875" x="9296400" y="4160838"/>
          <p14:tracePt t="41003" x="9286875" y="4160838"/>
          <p14:tracePt t="41099" x="9286875" y="4152900"/>
          <p14:tracePt t="41195" x="9277350" y="4152900"/>
          <p14:tracePt t="41587" x="9269413" y="4152900"/>
          <p14:tracePt t="41651" x="9269413" y="4143375"/>
          <p14:tracePt t="41667" x="9259888" y="4143375"/>
          <p14:tracePt t="41683" x="9251950" y="4143375"/>
          <p14:tracePt t="41699" x="9242425" y="4143375"/>
          <p14:tracePt t="41731" x="9232900" y="4143375"/>
          <p14:tracePt t="41747" x="9224963" y="4143375"/>
          <p14:tracePt t="41795" x="9215438" y="4143375"/>
          <p14:tracePt t="41835" x="9205913" y="4143375"/>
          <p14:tracePt t="41851" x="9197975" y="4143375"/>
          <p14:tracePt t="41859" x="9188450" y="4143375"/>
          <p14:tracePt t="41867" x="9188450" y="4133850"/>
          <p14:tracePt t="41884" x="9180513" y="4133850"/>
          <p14:tracePt t="41901" x="9170988" y="4133850"/>
          <p14:tracePt t="41917" x="9161463" y="4133850"/>
          <p14:tracePt t="41934" x="9161463" y="4125913"/>
          <p14:tracePt t="41951" x="9153525" y="4125913"/>
          <p14:tracePt t="41971" x="9144000" y="4125913"/>
          <p14:tracePt t="42051" x="9134475" y="4125913"/>
          <p14:tracePt t="42091" x="9134475" y="4116388"/>
          <p14:tracePt t="42099" x="9126538" y="4116388"/>
          <p14:tracePt t="42115" x="9117013" y="4116388"/>
          <p14:tracePt t="42131" x="9117013" y="4108450"/>
          <p14:tracePt t="42139" x="9109075" y="4108450"/>
          <p14:tracePt t="42171" x="9099550" y="4108450"/>
          <p14:tracePt t="42195" x="9090025" y="4108450"/>
          <p14:tracePt t="42203" x="9082088" y="4108450"/>
          <p14:tracePt t="42219" x="9082088" y="4098925"/>
          <p14:tracePt t="42227" x="9072563" y="4098925"/>
          <p14:tracePt t="42235" x="9072563" y="4089400"/>
          <p14:tracePt t="42251" x="9063038" y="4089400"/>
          <p14:tracePt t="42267" x="9045575" y="4089400"/>
          <p14:tracePt t="42284" x="9037638" y="4089400"/>
          <p14:tracePt t="42301" x="9037638" y="4081463"/>
          <p14:tracePt t="42317" x="9028113" y="4081463"/>
          <p14:tracePt t="42334" x="9018588" y="4081463"/>
          <p14:tracePt t="42351" x="9010650" y="4081463"/>
          <p14:tracePt t="42515" x="9001125" y="4081463"/>
          <p14:tracePt t="42539" x="9001125" y="4071938"/>
          <p14:tracePt t="42619" x="8991600" y="4071938"/>
          <p14:tracePt t="42851" x="8983663" y="4071938"/>
          <p14:tracePt t="43572" x="8974138" y="4071938"/>
          <p14:tracePt t="43579" x="8966200" y="4071938"/>
          <p14:tracePt t="43731" x="8956675" y="4071938"/>
          <p14:tracePt t="43795" x="8956675" y="4062413"/>
          <p14:tracePt t="44284" x="8956675" y="4054475"/>
          <p14:tracePt t="44868" x="8947150" y="4054475"/>
          <p14:tracePt t="45108" x="8939213" y="4054475"/>
          <p14:tracePt t="45900" x="8929688" y="4054475"/>
          <p14:tracePt t="46908" x="8920163" y="4054475"/>
          <p14:tracePt t="47036" x="8912225" y="4054475"/>
          <p14:tracePt t="48324" x="8902700" y="4054475"/>
          <p14:tracePt t="48572" x="8902700" y="4044950"/>
          <p14:tracePt t="48580" x="8894763" y="4044950"/>
          <p14:tracePt t="48644" x="8894763" y="4037013"/>
          <p14:tracePt t="48652" x="8885238" y="4037013"/>
          <p14:tracePt t="48692" x="8885238" y="4027488"/>
          <p14:tracePt t="48836" x="8875713" y="4027488"/>
          <p14:tracePt t="49124" x="8875713" y="4017963"/>
          <p14:tracePt t="49196" x="8875713" y="4010025"/>
          <p14:tracePt t="49276" x="8867775" y="4010025"/>
          <p14:tracePt t="49284" x="8858250" y="4010025"/>
          <p14:tracePt t="49356" x="8858250" y="4000500"/>
          <p14:tracePt t="49444" x="8848725" y="4000500"/>
          <p14:tracePt t="49796" x="8848725" y="3990975"/>
          <p14:tracePt t="49948" x="8840788" y="3983038"/>
          <p14:tracePt t="49956" x="8840788" y="3973513"/>
          <p14:tracePt t="50132" x="8840788" y="3965575"/>
          <p14:tracePt t="50180" x="8840788" y="3956050"/>
          <p14:tracePt t="50204" x="8840788" y="3946525"/>
          <p14:tracePt t="50372" x="8831263" y="3946525"/>
          <p14:tracePt t="50388" x="8823325" y="3946525"/>
          <p14:tracePt t="50404" x="8813800" y="3946525"/>
          <p14:tracePt t="50421" x="8804275" y="3946525"/>
          <p14:tracePt t="50436" x="8796338" y="3946525"/>
          <p14:tracePt t="50444" x="8786813" y="3946525"/>
          <p14:tracePt t="50460" x="8777288" y="3946525"/>
          <p14:tracePt t="50484" x="8769350" y="3946525"/>
          <p14:tracePt t="50508" x="8759825" y="3946525"/>
          <p14:tracePt t="50516" x="8751888" y="3946525"/>
          <p14:tracePt t="50532" x="8742363" y="3946525"/>
          <p14:tracePt t="50548" x="8732838" y="3946525"/>
          <p14:tracePt t="50572" x="8724900" y="3946525"/>
          <p14:tracePt t="50580" x="8715375" y="3946525"/>
          <p14:tracePt t="50604" x="8705850" y="3946525"/>
          <p14:tracePt t="50620" x="8697913" y="3946525"/>
          <p14:tracePt t="50660" x="8688388" y="3946525"/>
          <p14:tracePt t="50676" x="8680450" y="3946525"/>
          <p14:tracePt t="50684" x="8670925" y="3946525"/>
          <p14:tracePt t="50700" x="8661400" y="3946525"/>
          <p14:tracePt t="50725" x="8653463" y="3946525"/>
          <p14:tracePt t="50748" x="8643938" y="3946525"/>
          <p14:tracePt t="50756" x="8634413" y="3946525"/>
          <p14:tracePt t="50780" x="8626475" y="3946525"/>
          <p14:tracePt t="50788" x="8626475" y="3956050"/>
          <p14:tracePt t="51236" x="8616950" y="3956050"/>
          <p14:tracePt t="51349" x="8616950" y="3965575"/>
          <p14:tracePt t="51356" x="8609013" y="3965575"/>
          <p14:tracePt t="51372" x="8599488" y="3965575"/>
          <p14:tracePt t="51404" x="8589963" y="3965575"/>
          <p14:tracePt t="51429" x="8582025" y="3965575"/>
          <p14:tracePt t="51461" x="8572500" y="3965575"/>
          <p14:tracePt t="51484" x="8562975" y="3965575"/>
          <p14:tracePt t="51549" x="8555038" y="3965575"/>
          <p14:tracePt t="51685" x="8545513" y="3965575"/>
          <p14:tracePt t="52229" x="8555038" y="3973513"/>
          <p14:tracePt t="52252" x="8562975" y="3973513"/>
          <p14:tracePt t="52261" x="8572500" y="3973513"/>
          <p14:tracePt t="52276" x="8572500" y="3983038"/>
          <p14:tracePt t="52286" x="8582025" y="3983038"/>
          <p14:tracePt t="52302" x="8589963" y="3983038"/>
          <p14:tracePt t="52319" x="8609013" y="3990975"/>
          <p14:tracePt t="52336" x="8616950" y="4000500"/>
          <p14:tracePt t="52352" x="8634413" y="4000500"/>
          <p14:tracePt t="52369" x="8643938" y="4010025"/>
          <p14:tracePt t="52386" x="8661400" y="4017963"/>
          <p14:tracePt t="52403" x="8688388" y="4017963"/>
          <p14:tracePt t="52419" x="8715375" y="4017963"/>
          <p14:tracePt t="52436" x="8759825" y="4017963"/>
          <p14:tracePt t="52453" x="8786813" y="4017963"/>
          <p14:tracePt t="52469" x="8823325" y="4017963"/>
          <p14:tracePt t="52486" x="8840788" y="4017963"/>
          <p14:tracePt t="52502" x="8848725" y="4017963"/>
          <p14:tracePt t="52637" x="8858250" y="4017963"/>
          <p14:tracePt t="52709" x="8858250" y="4027488"/>
          <p14:tracePt t="52781" x="8858250" y="4037013"/>
          <p14:tracePt t="52796" x="8858250" y="4044950"/>
          <p14:tracePt t="52812" x="8848725" y="4044950"/>
          <p14:tracePt t="52837" x="8848725" y="4054475"/>
          <p14:tracePt t="52853" x="8840788" y="4054475"/>
          <p14:tracePt t="53037" x="8831263" y="4054475"/>
          <p14:tracePt t="53077" x="8831263" y="4062413"/>
          <p14:tracePt t="53085" x="8823325" y="4062413"/>
          <p14:tracePt t="53109" x="8813800" y="4062413"/>
          <p14:tracePt t="53117" x="8813800" y="4071938"/>
          <p14:tracePt t="53125" x="8804275" y="4071938"/>
          <p14:tracePt t="53136" x="8804275" y="4081463"/>
          <p14:tracePt t="53153" x="8796338" y="4081463"/>
          <p14:tracePt t="53169" x="8786813" y="4081463"/>
          <p14:tracePt t="53186" x="8777288" y="4081463"/>
          <p14:tracePt t="53203" x="8769350" y="4089400"/>
          <p14:tracePt t="53221" x="8759825" y="4089400"/>
          <p14:tracePt t="53245" x="8751888" y="4089400"/>
          <p14:tracePt t="53261" x="8742363" y="4089400"/>
          <p14:tracePt t="53277" x="8732838" y="4089400"/>
          <p14:tracePt t="53293" x="8724900" y="4089400"/>
          <p14:tracePt t="53309" x="8715375" y="4089400"/>
          <p14:tracePt t="53325" x="8705850" y="4089400"/>
          <p14:tracePt t="53381" x="8697913" y="4089400"/>
          <p14:tracePt t="53405" x="8688388" y="4089400"/>
          <p14:tracePt t="53477" x="8680450" y="4089400"/>
          <p14:tracePt t="53493" x="8670925" y="4089400"/>
          <p14:tracePt t="53509" x="8661400" y="4089400"/>
          <p14:tracePt t="53525" x="8653463" y="4089400"/>
          <p14:tracePt t="53557" x="8643938" y="4089400"/>
          <p14:tracePt t="53565" x="8634413" y="4089400"/>
          <p14:tracePt t="53589" x="8626475" y="4089400"/>
          <p14:tracePt t="53605" x="8616950" y="4089400"/>
          <p14:tracePt t="53621" x="8609013" y="4081463"/>
          <p14:tracePt t="53629" x="8599488" y="4081463"/>
          <p14:tracePt t="53637" x="8589963" y="4081463"/>
          <p14:tracePt t="53653" x="8572500" y="4081463"/>
          <p14:tracePt t="53669" x="8555038" y="4071938"/>
          <p14:tracePt t="53686" x="8545513" y="4071938"/>
          <p14:tracePt t="53703" x="8537575" y="4071938"/>
          <p14:tracePt t="53719" x="8528050" y="4062413"/>
          <p14:tracePt t="53736" x="8518525" y="4062413"/>
          <p14:tracePt t="53753" x="8510588" y="4062413"/>
          <p14:tracePt t="53769" x="8501063" y="4062413"/>
          <p14:tracePt t="53786" x="8483600" y="4054475"/>
          <p14:tracePt t="53803" x="8456613" y="4054475"/>
          <p14:tracePt t="53819" x="8439150" y="4044950"/>
          <p14:tracePt t="53836" x="8402638" y="4044950"/>
          <p14:tracePt t="53853" x="8375650" y="4044950"/>
          <p14:tracePt t="53869" x="8340725" y="4044950"/>
          <p14:tracePt t="53886" x="8296275" y="4044950"/>
          <p14:tracePt t="53903" x="8242300" y="4044950"/>
          <p14:tracePt t="53919" x="8180388" y="4044950"/>
          <p14:tracePt t="53936" x="8126413" y="4044950"/>
          <p14:tracePt t="53953" x="8089900" y="4044950"/>
          <p14:tracePt t="53969" x="8072438" y="4044950"/>
          <p14:tracePt t="53986" x="8062913" y="4044950"/>
          <p14:tracePt t="54003" x="8045450" y="4044950"/>
          <p14:tracePt t="54019" x="8018463" y="4044950"/>
          <p14:tracePt t="54036" x="7947025" y="4044950"/>
          <p14:tracePt t="54053" x="7912100" y="4044950"/>
          <p14:tracePt t="54069" x="7885113" y="4044950"/>
          <p14:tracePt t="54086" x="7867650" y="4044950"/>
          <p14:tracePt t="54103" x="7858125" y="4044950"/>
          <p14:tracePt t="54119" x="7848600" y="4044950"/>
          <p14:tracePt t="54136" x="7831138" y="4044950"/>
          <p14:tracePt t="54153" x="7823200" y="4044950"/>
          <p14:tracePt t="54170" x="7804150" y="4044950"/>
          <p14:tracePt t="54186" x="7796213" y="4044950"/>
          <p14:tracePt t="54203" x="7786688" y="4044950"/>
          <p14:tracePt t="54220" x="7769225" y="4037013"/>
          <p14:tracePt t="54236" x="7759700" y="4037013"/>
          <p14:tracePt t="54253" x="7751763" y="4037013"/>
          <p14:tracePt t="54269" x="7732713" y="4037013"/>
          <p14:tracePt t="54286" x="7724775" y="4037013"/>
          <p14:tracePt t="54303" x="7715250" y="4037013"/>
          <p14:tracePt t="54320" x="7705725" y="4037013"/>
          <p14:tracePt t="54336" x="7697788" y="4037013"/>
          <p14:tracePt t="54353" x="7688263" y="4037013"/>
          <p14:tracePt t="54370" x="7680325" y="4037013"/>
          <p14:tracePt t="54414" x="7670800" y="4037013"/>
          <p14:tracePt t="54477" x="7670800" y="4044950"/>
          <p14:tracePt t="54485" x="7661275" y="4044950"/>
          <p14:tracePt t="54493" x="7653338" y="4044950"/>
          <p14:tracePt t="54517" x="7643813" y="4044950"/>
          <p14:tracePt t="54525" x="7643813" y="4054475"/>
          <p14:tracePt t="54536" x="7643813" y="4062413"/>
          <p14:tracePt t="54553" x="7634288" y="4062413"/>
          <p14:tracePt t="54570" x="7626350" y="4071938"/>
          <p14:tracePt t="54589" x="7616825" y="4071938"/>
          <p14:tracePt t="54621" x="7616825" y="4081463"/>
          <p14:tracePt t="54637" x="7608888" y="4081463"/>
          <p14:tracePt t="54653" x="7599363" y="4081463"/>
          <p14:tracePt t="54669" x="7589838" y="4081463"/>
          <p14:tracePt t="54677" x="7581900" y="4081463"/>
          <p14:tracePt t="54686" x="7562850" y="4081463"/>
          <p14:tracePt t="54703" x="7527925" y="4081463"/>
          <p14:tracePt t="54720" x="7500938" y="4081463"/>
          <p14:tracePt t="54736" x="7473950" y="4081463"/>
          <p14:tracePt t="54753" x="7456488" y="4081463"/>
          <p14:tracePt t="54770" x="7446963" y="4081463"/>
          <p14:tracePt t="54786" x="7439025" y="4081463"/>
          <p14:tracePt t="54803" x="7419975" y="4081463"/>
          <p14:tracePt t="54820" x="7412038" y="4081463"/>
          <p14:tracePt t="54853" x="7402513" y="4081463"/>
          <p14:tracePt t="54885" x="7394575" y="4081463"/>
          <p14:tracePt t="54893" x="7385050" y="4081463"/>
          <p14:tracePt t="54917" x="7375525" y="4081463"/>
          <p14:tracePt t="54925" x="7375525" y="4071938"/>
          <p14:tracePt t="54941" x="7367588" y="4071938"/>
          <p14:tracePt t="54957" x="7348538" y="4071938"/>
          <p14:tracePt t="54970" x="7340600" y="4062413"/>
          <p14:tracePt t="54986" x="7313613" y="4054475"/>
          <p14:tracePt t="55003" x="7304088" y="4054475"/>
          <p14:tracePt t="55020" x="7286625" y="4054475"/>
          <p14:tracePt t="55037" x="7269163" y="4054475"/>
          <p14:tracePt t="55053" x="7259638" y="4054475"/>
          <p14:tracePt t="55070" x="7251700" y="4054475"/>
          <p14:tracePt t="55086" x="7242175" y="4054475"/>
          <p14:tracePt t="55103" x="7232650" y="4054475"/>
          <p14:tracePt t="55120" x="7215188" y="4054475"/>
          <p14:tracePt t="55136" x="7205663" y="4054475"/>
          <p14:tracePt t="55153" x="7197725" y="4044950"/>
          <p14:tracePt t="55186" x="7188200" y="4037013"/>
          <p14:tracePt t="55203" x="7180263" y="4037013"/>
          <p14:tracePt t="55220" x="7170738" y="4037013"/>
          <p14:tracePt t="55237" x="7161213" y="4037013"/>
          <p14:tracePt t="55253" x="7143750" y="4037013"/>
          <p14:tracePt t="55270" x="7134225" y="4037013"/>
          <p14:tracePt t="55286" x="7108825" y="4037013"/>
          <p14:tracePt t="55303" x="7081838" y="4037013"/>
          <p14:tracePt t="55320" x="7045325" y="4037013"/>
          <p14:tracePt t="55336" x="7027863" y="4037013"/>
          <p14:tracePt t="55353" x="7010400" y="4037013"/>
          <p14:tracePt t="55370" x="6983413" y="4037013"/>
          <p14:tracePt t="55386" x="6965950" y="4037013"/>
          <p14:tracePt t="55403" x="6946900" y="4037013"/>
          <p14:tracePt t="55420" x="6919913" y="4027488"/>
          <p14:tracePt t="55437" x="6884988" y="4017963"/>
          <p14:tracePt t="55453" x="6875463" y="4017963"/>
          <p14:tracePt t="55470" x="6867525" y="4010025"/>
          <p14:tracePt t="55503" x="6858000" y="4010025"/>
          <p14:tracePt t="55565" x="6858000" y="4000500"/>
          <p14:tracePt t="55589" x="6858000" y="3990975"/>
          <p14:tracePt t="55597" x="6858000" y="3983038"/>
          <p14:tracePt t="55613" x="6867525" y="3983038"/>
          <p14:tracePt t="55621" x="6867525" y="3973513"/>
          <p14:tracePt t="55637" x="6867525" y="3965575"/>
          <p14:tracePt t="55653" x="6875463" y="3956050"/>
          <p14:tracePt t="55670" x="6884988" y="3946525"/>
          <p14:tracePt t="55686" x="6884988" y="3929063"/>
          <p14:tracePt t="55703" x="6894513" y="3911600"/>
          <p14:tracePt t="55720" x="6902450" y="3857625"/>
          <p14:tracePt t="55736" x="6902450" y="3803650"/>
          <p14:tracePt t="55753" x="6911975" y="3786188"/>
          <p14:tracePt t="55770" x="6911975" y="3776663"/>
          <p14:tracePt t="55786" x="6919913" y="3776663"/>
          <p14:tracePt t="55820" x="6919913" y="3768725"/>
          <p14:tracePt t="55997" x="6929438" y="3768725"/>
          <p14:tracePt t="56013" x="6938963" y="3768725"/>
          <p14:tracePt t="56029" x="6938963" y="3776663"/>
          <p14:tracePt t="56037" x="6946900" y="3776663"/>
          <p14:tracePt t="56045" x="6956425" y="3776663"/>
          <p14:tracePt t="56061" x="6965950" y="3776663"/>
          <p14:tracePt t="56070" x="6965950" y="3786188"/>
          <p14:tracePt t="56087" x="6973888" y="3786188"/>
          <p14:tracePt t="56103" x="6991350" y="3786188"/>
          <p14:tracePt t="56120" x="7000875" y="3795713"/>
          <p14:tracePt t="56137" x="7010400" y="3795713"/>
          <p14:tracePt t="56153" x="7027863" y="3795713"/>
          <p14:tracePt t="56170" x="7037388" y="3795713"/>
          <p14:tracePt t="56187" x="7045325" y="3803650"/>
          <p14:tracePt t="56203" x="7054850" y="3813175"/>
          <p14:tracePt t="56220" x="7062788" y="3830638"/>
          <p14:tracePt t="56237" x="7081838" y="3840163"/>
          <p14:tracePt t="56253" x="7108825" y="3848100"/>
          <p14:tracePt t="56270" x="7134225" y="3857625"/>
          <p14:tracePt t="56287" x="7180263" y="3875088"/>
          <p14:tracePt t="56303" x="7224713" y="3894138"/>
          <p14:tracePt t="56320" x="7251700" y="3919538"/>
          <p14:tracePt t="56337" x="7277100" y="3956050"/>
          <p14:tracePt t="56353" x="7286625" y="3983038"/>
          <p14:tracePt t="56370" x="7304088" y="4000500"/>
          <p14:tracePt t="56387" x="7313613" y="4017963"/>
          <p14:tracePt t="56403" x="7323138" y="4044950"/>
          <p14:tracePt t="56420" x="7340600" y="4098925"/>
          <p14:tracePt t="56437" x="7367588" y="4170363"/>
          <p14:tracePt t="56453" x="7394575" y="4205288"/>
          <p14:tracePt t="56470" x="7419975" y="4232275"/>
          <p14:tracePt t="56487" x="7429500" y="4251325"/>
          <p14:tracePt t="56503" x="7429500" y="4268788"/>
          <p14:tracePt t="56520" x="7429500" y="4286250"/>
          <p14:tracePt t="56605" x="7439025" y="4286250"/>
          <p14:tracePt t="56757" x="7446963" y="4286250"/>
          <p14:tracePt t="56765" x="7446963" y="4276725"/>
          <p14:tracePt t="56789" x="7446963" y="4268788"/>
          <p14:tracePt t="56805" x="7446963" y="4259263"/>
          <p14:tracePt t="56821" x="7446963" y="4251325"/>
          <p14:tracePt t="56829" x="7446963" y="4241800"/>
          <p14:tracePt t="56837" x="7439025" y="4232275"/>
          <p14:tracePt t="56853" x="7419975" y="4214813"/>
          <p14:tracePt t="56870" x="7394575" y="4187825"/>
          <p14:tracePt t="56887" x="7340600" y="4160838"/>
          <p14:tracePt t="56903" x="7286625" y="4143375"/>
          <p14:tracePt t="56920" x="7215188" y="4133850"/>
          <p14:tracePt t="56937" x="7116763" y="4133850"/>
          <p14:tracePt t="56953" x="7018338" y="4133850"/>
          <p14:tracePt t="56970" x="6946900" y="4133850"/>
          <p14:tracePt t="56987" x="6867525" y="4133850"/>
          <p14:tracePt t="57003" x="6813550" y="4133850"/>
          <p14:tracePt t="57020" x="6777038" y="4133850"/>
          <p14:tracePt t="57037" x="6742113" y="4133850"/>
          <p14:tracePt t="57053" x="6732588" y="4133850"/>
          <p14:tracePt t="57070" x="6724650" y="4133850"/>
          <p14:tracePt t="57103" x="6715125" y="4133850"/>
          <p14:tracePt t="57120" x="6705600" y="4133850"/>
          <p14:tracePt t="57137" x="6688138" y="4125913"/>
          <p14:tracePt t="57153" x="6661150" y="4116388"/>
          <p14:tracePt t="57170" x="6616700" y="4116388"/>
          <p14:tracePt t="57187" x="6572250" y="4116388"/>
          <p14:tracePt t="57203" x="6545263" y="4116388"/>
          <p14:tracePt t="57220" x="6518275" y="4108450"/>
          <p14:tracePt t="57237" x="6483350" y="4108450"/>
          <p14:tracePt t="57253" x="6465888" y="4108450"/>
          <p14:tracePt t="57270" x="6429375" y="4108450"/>
          <p14:tracePt t="57287" x="6402388" y="4108450"/>
          <p14:tracePt t="57303" x="6375400" y="4108450"/>
          <p14:tracePt t="57320" x="6367463" y="4108450"/>
          <p14:tracePt t="57374" x="6357938" y="4108450"/>
          <p14:tracePt t="57461" x="6348413" y="4108450"/>
          <p14:tracePt t="57493" x="6340475" y="4108450"/>
          <p14:tracePt t="57501" x="6340475" y="4098925"/>
          <p14:tracePt t="57517" x="6330950" y="4098925"/>
          <p14:tracePt t="57534" x="6323013" y="4098925"/>
          <p14:tracePt t="57542" x="6313488" y="4098925"/>
          <p14:tracePt t="57553" x="6313488" y="4089400"/>
          <p14:tracePt t="57570" x="6303963" y="4089400"/>
          <p14:tracePt t="57587" x="6286500" y="4089400"/>
          <p14:tracePt t="57603" x="6259513" y="4071938"/>
          <p14:tracePt t="57620" x="6242050" y="4071938"/>
          <p14:tracePt t="57637" x="6197600" y="4054475"/>
          <p14:tracePt t="57653" x="6161088" y="4054475"/>
          <p14:tracePt t="57670" x="6108700" y="4054475"/>
          <p14:tracePt t="57687" x="6062663" y="4054475"/>
          <p14:tracePt t="57703" x="6010275" y="4054475"/>
          <p14:tracePt t="57720" x="5983288" y="4054475"/>
          <p14:tracePt t="57737" x="5965825" y="4054475"/>
          <p14:tracePt t="57789" x="5956300" y="4054475"/>
          <p14:tracePt t="58422" x="5956300" y="4044950"/>
          <p14:tracePt t="58509" x="5946775" y="4044950"/>
          <p14:tracePt t="58814" x="5946775" y="4037013"/>
          <p14:tracePt t="58822" x="5938838" y="4037013"/>
          <p14:tracePt t="58829" x="5938838" y="4027488"/>
          <p14:tracePt t="58846" x="5929313" y="4027488"/>
          <p14:tracePt t="58854" x="5919788" y="4027488"/>
          <p14:tracePt t="58870" x="5911850" y="4027488"/>
          <p14:tracePt t="58887" x="5902325" y="4027488"/>
          <p14:tracePt t="58904" x="5894388" y="4027488"/>
          <p14:tracePt t="58920" x="5875338" y="4027488"/>
          <p14:tracePt t="58937" x="5867400" y="4027488"/>
          <p14:tracePt t="58954" x="5857875" y="4027488"/>
          <p14:tracePt t="58970" x="5848350" y="4027488"/>
          <p14:tracePt t="58987" x="5830888" y="4027488"/>
          <p14:tracePt t="59004" x="5822950" y="4027488"/>
          <p14:tracePt t="59061" x="5813425" y="4027488"/>
          <p14:tracePt t="59086" x="5813425" y="4017963"/>
          <p14:tracePt t="59093" x="5803900" y="4017963"/>
          <p14:tracePt t="59190" x="5795963" y="4017963"/>
          <p14:tracePt t="59198" x="5786438" y="4017963"/>
          <p14:tracePt t="59301" x="5776913" y="4017963"/>
          <p14:tracePt t="59366" x="5768975" y="4017963"/>
          <p14:tracePt t="59382" x="5768975" y="4010025"/>
          <p14:tracePt t="59390" x="5759450" y="4010025"/>
          <p14:tracePt t="59413" x="5751513" y="4010025"/>
          <p14:tracePt t="59422" x="5741988" y="4010025"/>
          <p14:tracePt t="59437" x="5732463" y="4010025"/>
          <p14:tracePt t="59454" x="5724525" y="4010025"/>
          <p14:tracePt t="59470" x="5715000" y="4000500"/>
          <p14:tracePt t="59478" x="5705475" y="4000500"/>
          <p14:tracePt t="59494" x="5697538" y="4000500"/>
          <p14:tracePt t="59510" x="5688013" y="4000500"/>
          <p14:tracePt t="59526" x="5680075" y="4000500"/>
          <p14:tracePt t="59537" x="5670550" y="4000500"/>
          <p14:tracePt t="59554" x="5661025" y="4000500"/>
          <p14:tracePt t="59571" x="5653088" y="4000500"/>
          <p14:tracePt t="59587" x="5634038" y="3990975"/>
          <p14:tracePt t="59604" x="5608638" y="3990975"/>
          <p14:tracePt t="59621" x="5572125" y="3990975"/>
          <p14:tracePt t="59637" x="5527675" y="3990975"/>
          <p14:tracePt t="59654" x="5491163" y="3990975"/>
          <p14:tracePt t="59670" x="5473700" y="3990975"/>
          <p14:tracePt t="59687" x="5446713" y="3990975"/>
          <p14:tracePt t="59704" x="5402263" y="3990975"/>
          <p14:tracePt t="59720" x="5348288" y="3990975"/>
          <p14:tracePt t="59737" x="5322888" y="3990975"/>
          <p14:tracePt t="59754" x="5286375" y="3990975"/>
          <p14:tracePt t="59771" x="5276850" y="3990975"/>
          <p14:tracePt t="59787" x="5268913" y="3990975"/>
          <p14:tracePt t="59804" x="5259388" y="3990975"/>
          <p14:tracePt t="59821" x="5251450" y="3990975"/>
          <p14:tracePt t="59837" x="5232400" y="3990975"/>
          <p14:tracePt t="59854" x="5205413" y="3990975"/>
          <p14:tracePt t="59870" x="5160963" y="3990975"/>
          <p14:tracePt t="59887" x="5116513" y="3990975"/>
          <p14:tracePt t="59904" x="5072063" y="3990975"/>
          <p14:tracePt t="59921" x="5037138" y="3990975"/>
          <p14:tracePt t="59937" x="5018088" y="3990975"/>
          <p14:tracePt t="59954" x="5000625" y="3990975"/>
          <p14:tracePt t="59971" x="4991100" y="3990975"/>
          <p14:tracePt t="59987" x="4965700" y="3983038"/>
          <p14:tracePt t="60004" x="4938713" y="3973513"/>
          <p14:tracePt t="60021" x="4894263" y="3973513"/>
          <p14:tracePt t="60037" x="4840288" y="3973513"/>
          <p14:tracePt t="60054" x="4803775" y="3973513"/>
          <p14:tracePt t="60071" x="4776788" y="3973513"/>
          <p14:tracePt t="60087" x="4751388" y="3973513"/>
          <p14:tracePt t="60104" x="4714875" y="3973513"/>
          <p14:tracePt t="60121" x="4687888" y="3973513"/>
          <p14:tracePt t="60137" x="4652963" y="3973513"/>
          <p14:tracePt t="60154" x="4598988" y="3973513"/>
          <p14:tracePt t="60171" x="4545013" y="3973513"/>
          <p14:tracePt t="60187" x="4491038" y="3973513"/>
          <p14:tracePt t="60204" x="4446588" y="3973513"/>
          <p14:tracePt t="60221" x="4384675" y="3973513"/>
          <p14:tracePt t="60237" x="4340225" y="3973513"/>
          <p14:tracePt t="60254" x="4295775" y="3973513"/>
          <p14:tracePt t="60271" x="4259263" y="3973513"/>
          <p14:tracePt t="60287" x="4241800" y="3973513"/>
          <p14:tracePt t="60304" x="4232275" y="3973513"/>
          <p14:tracePt t="60321" x="4214813" y="3973513"/>
          <p14:tracePt t="60337" x="4187825" y="3973513"/>
          <p14:tracePt t="60354" x="4152900" y="3973513"/>
          <p14:tracePt t="60371" x="4125913" y="3973513"/>
          <p14:tracePt t="60387" x="4108450" y="3973513"/>
          <p14:tracePt t="60404" x="4081463" y="3973513"/>
          <p14:tracePt t="60421" x="4071938" y="3973513"/>
          <p14:tracePt t="60437" x="4037013" y="3973513"/>
          <p14:tracePt t="60454" x="4017963" y="3973513"/>
          <p14:tracePt t="60471" x="3990975" y="3973513"/>
          <p14:tracePt t="60487" x="3973513" y="3973513"/>
          <p14:tracePt t="60504" x="3956050" y="3973513"/>
          <p14:tracePt t="60521" x="3946525" y="3973513"/>
          <p14:tracePt t="60537" x="3938588" y="3973513"/>
          <p14:tracePt t="60554" x="3929063" y="3973513"/>
          <p14:tracePt t="60571" x="3919538" y="3973513"/>
          <p14:tracePt t="60587" x="3894138" y="3973513"/>
          <p14:tracePt t="60604" x="3875088" y="3973513"/>
          <p14:tracePt t="60621" x="3848100" y="3973513"/>
          <p14:tracePt t="60637" x="3822700" y="3990975"/>
          <p14:tracePt t="60654" x="3803650" y="4000500"/>
          <p14:tracePt t="60671" x="3786188" y="4000500"/>
          <p14:tracePt t="60687" x="3776663" y="4000500"/>
          <p14:tracePt t="60726" x="3768725" y="4000500"/>
          <p14:tracePt t="60737" x="3759200" y="4000500"/>
          <p14:tracePt t="60758" x="3751263" y="4000500"/>
          <p14:tracePt t="60774" x="3741738" y="4000500"/>
          <p14:tracePt t="60790" x="3732213" y="4000500"/>
          <p14:tracePt t="60804" x="3724275" y="4000500"/>
          <p14:tracePt t="60821" x="3714750" y="4000500"/>
          <p14:tracePt t="60837" x="3705225" y="4000500"/>
          <p14:tracePt t="60854" x="3687763" y="4000500"/>
          <p14:tracePt t="60871" x="3679825" y="4000500"/>
          <p14:tracePt t="60887" x="3670300" y="4000500"/>
          <p14:tracePt t="60904" x="3660775" y="4000500"/>
          <p14:tracePt t="60921" x="3652838" y="4000500"/>
          <p14:tracePt t="61222" x="3660775" y="4000500"/>
          <p14:tracePt t="61230" x="3697288" y="4000500"/>
          <p14:tracePt t="61238" x="3759200" y="4000500"/>
          <p14:tracePt t="61254" x="3894138" y="3990975"/>
          <p14:tracePt t="61271" x="3983038" y="3983038"/>
          <p14:tracePt t="61288" x="4037013" y="3983038"/>
          <p14:tracePt t="61304" x="4081463" y="3983038"/>
          <p14:tracePt t="61321" x="4152900" y="3983038"/>
          <p14:tracePt t="61338" x="4340225" y="3983038"/>
          <p14:tracePt t="61354" x="4679950" y="3983038"/>
          <p14:tracePt t="61371" x="5099050" y="3983038"/>
          <p14:tracePt t="61387" x="5375275" y="4017963"/>
          <p14:tracePt t="61404" x="5572125" y="4054475"/>
          <p14:tracePt t="61421" x="5776913" y="4071938"/>
          <p14:tracePt t="61437" x="5884863" y="4071938"/>
          <p14:tracePt t="61454" x="6010275" y="4054475"/>
          <p14:tracePt t="61471" x="6153150" y="4054475"/>
          <p14:tracePt t="61487" x="6286500" y="4044950"/>
          <p14:tracePt t="61504" x="6384925" y="4044950"/>
          <p14:tracePt t="61521" x="6419850" y="4044950"/>
          <p14:tracePt t="61538" x="6438900" y="4044950"/>
          <p14:tracePt t="61554" x="6446838" y="4044950"/>
          <p14:tracePt t="61571" x="6473825" y="4037013"/>
          <p14:tracePt t="61588" x="6537325" y="4037013"/>
          <p14:tracePt t="61604" x="6616700" y="4037013"/>
          <p14:tracePt t="61621" x="6796088" y="4062413"/>
          <p14:tracePt t="61638" x="6894513" y="4081463"/>
          <p14:tracePt t="61654" x="6965950" y="4089400"/>
          <p14:tracePt t="61671" x="7045325" y="4098925"/>
          <p14:tracePt t="61687" x="7099300" y="4108450"/>
          <p14:tracePt t="61704" x="7153275" y="4116388"/>
          <p14:tracePt t="61721" x="7205663" y="4116388"/>
          <p14:tracePt t="61738" x="7269163" y="4116388"/>
          <p14:tracePt t="61754" x="7323138" y="4116388"/>
          <p14:tracePt t="61771" x="7385050" y="4116388"/>
          <p14:tracePt t="61788" x="7446963" y="4116388"/>
          <p14:tracePt t="61804" x="7500938" y="4116388"/>
          <p14:tracePt t="61821" x="7589838" y="4116388"/>
          <p14:tracePt t="61838" x="7634288" y="4116388"/>
          <p14:tracePt t="61854" x="7670800" y="4116388"/>
          <p14:tracePt t="61871" x="7697788" y="4116388"/>
          <p14:tracePt t="61888" x="7724775" y="4125913"/>
          <p14:tracePt t="61904" x="7751763" y="4125913"/>
          <p14:tracePt t="61921" x="7786688" y="4133850"/>
          <p14:tracePt t="61938" x="7831138" y="4143375"/>
          <p14:tracePt t="61954" x="7875588" y="4152900"/>
          <p14:tracePt t="61971" x="7929563" y="4152900"/>
          <p14:tracePt t="61988" x="7983538" y="4152900"/>
          <p14:tracePt t="62004" x="8027988" y="4160838"/>
          <p14:tracePt t="62022" x="8072438" y="4170363"/>
          <p14:tracePt t="62038" x="8089900" y="4170363"/>
          <p14:tracePt t="62054" x="8099425" y="4170363"/>
          <p14:tracePt t="62071" x="8116888" y="4170363"/>
          <p14:tracePt t="62088" x="8143875" y="4170363"/>
          <p14:tracePt t="62104" x="8188325" y="4170363"/>
          <p14:tracePt t="62121" x="8232775" y="4170363"/>
          <p14:tracePt t="62138" x="8259763" y="4170363"/>
          <p14:tracePt t="62154" x="8269288" y="4170363"/>
          <p14:tracePt t="62171" x="8277225" y="4170363"/>
          <p14:tracePt t="62188" x="8286750" y="4170363"/>
          <p14:tracePt t="62204" x="8296275" y="4170363"/>
          <p14:tracePt t="62222" x="8304213" y="4160838"/>
          <p14:tracePt t="62238" x="8313738" y="4160838"/>
          <p14:tracePt t="62254" x="8323263" y="4160838"/>
          <p14:tracePt t="62271" x="8323263" y="4152900"/>
          <p14:tracePt t="62288" x="8331200" y="4152900"/>
          <p14:tracePt t="62304" x="8340725" y="4152900"/>
          <p14:tracePt t="62321" x="8358188" y="4133850"/>
          <p14:tracePt t="62338" x="8385175" y="4125913"/>
          <p14:tracePt t="62354" x="8429625" y="4116388"/>
          <p14:tracePt t="62371" x="8483600" y="4098925"/>
          <p14:tracePt t="62388" x="8518525" y="4089400"/>
          <p14:tracePt t="62404" x="8537575" y="4089400"/>
          <p14:tracePt t="62422" x="8555038" y="4089400"/>
          <p14:tracePt t="62438" x="8562975" y="4089400"/>
          <p14:tracePt t="62471" x="8572500" y="4089400"/>
          <p14:tracePt t="62494" x="8582025" y="4089400"/>
          <p14:tracePt t="62550" x="8589963" y="4089400"/>
          <p14:tracePt t="62574" x="8599488" y="4089400"/>
          <p14:tracePt t="62590" x="8609013" y="4089400"/>
          <p14:tracePt t="62606" x="8616950" y="4089400"/>
          <p14:tracePt t="62614" x="8626475" y="4089400"/>
          <p14:tracePt t="62630" x="8634413" y="4089400"/>
          <p14:tracePt t="62646" x="8643938" y="4089400"/>
          <p14:tracePt t="62662" x="8653463" y="4089400"/>
          <p14:tracePt t="62671" x="8661400" y="4089400"/>
          <p14:tracePt t="62688" x="8670925" y="4089400"/>
          <p14:tracePt t="62704" x="8680450" y="4089400"/>
          <p14:tracePt t="62721" x="8688388" y="4089400"/>
          <p14:tracePt t="62738" x="8697913" y="4089400"/>
          <p14:tracePt t="62754" x="8705850" y="4089400"/>
          <p14:tracePt t="62771" x="8715375" y="4089400"/>
          <p14:tracePt t="62788" x="8724900" y="4089400"/>
          <p14:tracePt t="62804" x="8742363" y="4089400"/>
          <p14:tracePt t="62822" x="8769350" y="4089400"/>
          <p14:tracePt t="62838" x="8796338" y="4089400"/>
          <p14:tracePt t="62854" x="8804275" y="4089400"/>
          <p14:tracePt t="62871" x="8823325" y="4089400"/>
          <p14:tracePt t="62888" x="8831263" y="4089400"/>
          <p14:tracePt t="62904" x="8848725" y="4089400"/>
          <p14:tracePt t="62921" x="8885238" y="4089400"/>
          <p14:tracePt t="62938" x="8902700" y="4089400"/>
          <p14:tracePt t="62954" x="8912225" y="4089400"/>
          <p14:tracePt t="63198" x="8920163" y="4089400"/>
          <p14:tracePt t="63222" x="8929688" y="4089400"/>
          <p14:tracePt t="63246" x="8939213" y="4089400"/>
          <p14:tracePt t="63262" x="8947150" y="4089400"/>
          <p14:tracePt t="63494" x="8956675" y="4089400"/>
          <p14:tracePt t="63510" x="8966200" y="4089400"/>
          <p14:tracePt t="63526" x="8974138" y="4089400"/>
          <p14:tracePt t="63550" x="8983663" y="4089400"/>
          <p14:tracePt t="63566" x="8991600" y="4089400"/>
          <p14:tracePt t="63574" x="9001125" y="4089400"/>
          <p14:tracePt t="63590" x="9010650" y="4089400"/>
          <p14:tracePt t="63606" x="9018588" y="4089400"/>
          <p14:tracePt t="63622" x="9028113" y="4089400"/>
          <p14:tracePt t="63678" x="9037638" y="4089400"/>
          <p14:tracePt t="63686" x="9045575" y="4089400"/>
          <p14:tracePt t="63702" x="9055100" y="4089400"/>
          <p14:tracePt t="63718" x="9063038" y="4089400"/>
          <p14:tracePt t="63734" x="9072563" y="4089400"/>
          <p14:tracePt t="63750" x="9082088" y="4089400"/>
          <p14:tracePt t="63774" x="9090025" y="4089400"/>
          <p14:tracePt t="63790" x="9099550" y="4089400"/>
          <p14:tracePt t="63814" x="9109075" y="4089400"/>
          <p14:tracePt t="63822" x="9117013" y="4089400"/>
          <p14:tracePt t="63838" x="9126538" y="4089400"/>
          <p14:tracePt t="63854" x="9134475" y="4089400"/>
          <p14:tracePt t="63870" x="9144000" y="4089400"/>
          <p14:tracePt t="63878" x="9161463" y="4089400"/>
          <p14:tracePt t="63888" x="9180513" y="4089400"/>
          <p14:tracePt t="63905" x="9232900" y="4081463"/>
          <p14:tracePt t="63921" x="9296400" y="4081463"/>
          <p14:tracePt t="63938" x="9367838" y="4071938"/>
          <p14:tracePt t="63955" x="9420225" y="4071938"/>
          <p14:tracePt t="63971" x="9456738" y="4071938"/>
          <p14:tracePt t="63988" x="9491663" y="4071938"/>
          <p14:tracePt t="64005" x="9537700" y="4062413"/>
          <p14:tracePt t="64022" x="9617075" y="4054475"/>
          <p14:tracePt t="64038" x="9671050" y="4044950"/>
          <p14:tracePt t="64055" x="9732963" y="4017963"/>
          <p14:tracePt t="64071" x="9823450" y="3990975"/>
          <p14:tracePt t="64088" x="9929813" y="3956050"/>
          <p14:tracePt t="64105" x="10028238" y="3929063"/>
          <p14:tracePt t="64121" x="10134600" y="3911600"/>
          <p14:tracePt t="64138" x="10198100" y="3894138"/>
          <p14:tracePt t="64155" x="10260013" y="3894138"/>
          <p14:tracePt t="64171" x="10313988" y="3894138"/>
          <p14:tracePt t="64188" x="10375900" y="3894138"/>
          <p14:tracePt t="64205" x="10439400" y="3894138"/>
          <p14:tracePt t="64222" x="10555288" y="3894138"/>
          <p14:tracePt t="64238" x="10626725" y="3875088"/>
          <p14:tracePt t="64255" x="10706100" y="3848100"/>
          <p14:tracePt t="64271" x="10823575" y="3822700"/>
          <p14:tracePt t="64288" x="10956925" y="3795713"/>
          <p14:tracePt t="64305" x="11099800" y="3768725"/>
          <p14:tracePt t="64321" x="11252200" y="3741738"/>
          <p14:tracePt t="64338" x="11376025" y="3714750"/>
          <p14:tracePt t="64355" x="11474450" y="3697288"/>
          <p14:tracePt t="64371" x="11537950" y="3679825"/>
          <p14:tracePt t="64388" x="11582400" y="3679825"/>
          <p14:tracePt t="64405" x="11599863" y="3670300"/>
          <p14:tracePt t="64422" x="11644313" y="3652838"/>
          <p14:tracePt t="64438" x="11671300" y="3643313"/>
          <p14:tracePt t="64455" x="11706225" y="3625850"/>
          <p14:tracePt t="64471" x="11733213" y="3608388"/>
          <p14:tracePt t="64488" x="11760200" y="3598863"/>
          <p14:tracePt t="64505" x="11796713" y="3571875"/>
          <p14:tracePt t="64521" x="11814175" y="3554413"/>
          <p14:tracePt t="64538" x="11831638" y="3536950"/>
          <p14:tracePt t="64710" x="11831638" y="3527425"/>
          <p14:tracePt t="64727" x="11823700" y="3527425"/>
          <p14:tracePt t="64742" x="11814175" y="3527425"/>
          <p14:tracePt t="64750" x="11787188" y="3527425"/>
          <p14:tracePt t="64759" x="11769725" y="3527425"/>
          <p14:tracePt t="64771" x="11742738" y="3527425"/>
          <p14:tracePt t="64788" x="11680825" y="3536950"/>
          <p14:tracePt t="64805" x="11634788" y="3544888"/>
          <p14:tracePt t="64822" x="11582400" y="3554413"/>
          <p14:tracePt t="64838" x="11545888" y="3554413"/>
          <p14:tracePt t="64855" x="11518900" y="3554413"/>
          <p14:tracePt t="64871" x="11483975" y="3554413"/>
          <p14:tracePt t="64888" x="11447463" y="3554413"/>
          <p14:tracePt t="64905" x="11430000" y="3554413"/>
          <p14:tracePt t="64921" x="11412538" y="3554413"/>
          <p14:tracePt t="64938" x="11403013" y="3554413"/>
          <p14:tracePt t="64955" x="11395075" y="3554413"/>
          <p14:tracePt t="64971" x="11368088" y="3554413"/>
          <p14:tracePt t="64988" x="11349038" y="3554413"/>
          <p14:tracePt t="65005" x="11331575" y="3554413"/>
          <p14:tracePt t="65022" x="11296650" y="3554413"/>
          <p14:tracePt t="65038" x="11287125" y="3554413"/>
          <p14:tracePt t="65055" x="11277600" y="3554413"/>
          <p14:tracePt t="65071" x="11269663" y="3554413"/>
          <p14:tracePt t="65088" x="11260138" y="3554413"/>
          <p14:tracePt t="65105" x="11252200" y="3554413"/>
          <p14:tracePt t="65122" x="11233150" y="3544888"/>
          <p14:tracePt t="65138" x="11206163" y="3544888"/>
          <p14:tracePt t="65155" x="11188700" y="3536950"/>
          <p14:tracePt t="65172" x="11161713" y="3527425"/>
          <p14:tracePt t="65188" x="11144250" y="3527425"/>
          <p14:tracePt t="65205" x="11134725" y="3527425"/>
          <p14:tracePt t="65222" x="11099800" y="3527425"/>
          <p14:tracePt t="65238" x="11063288" y="3527425"/>
          <p14:tracePt t="65255" x="11010900" y="3527425"/>
          <p14:tracePt t="65272" x="10966450" y="3527425"/>
          <p14:tracePt t="65288" x="10939463" y="3527425"/>
          <p14:tracePt t="65305" x="10929938" y="3527425"/>
          <p14:tracePt t="65322" x="10920413" y="3527425"/>
          <p14:tracePt t="65338" x="10912475" y="3527425"/>
          <p14:tracePt t="65355" x="10895013" y="3527425"/>
          <p14:tracePt t="65372" x="10858500" y="3527425"/>
          <p14:tracePt t="65388" x="10814050" y="3527425"/>
          <p14:tracePt t="65405" x="10777538" y="3527425"/>
          <p14:tracePt t="65422" x="10733088" y="3527425"/>
          <p14:tracePt t="65438" x="10715625" y="3527425"/>
          <p14:tracePt t="65455" x="10688638" y="3527425"/>
          <p14:tracePt t="65472" x="10644188" y="3527425"/>
          <p14:tracePt t="65488" x="10599738" y="3527425"/>
          <p14:tracePt t="65505" x="10555288" y="3527425"/>
          <p14:tracePt t="65522" x="10528300" y="3527425"/>
          <p14:tracePt t="65538" x="10510838" y="3527425"/>
          <p14:tracePt t="65555" x="10491788" y="3527425"/>
          <p14:tracePt t="65572" x="10474325" y="3527425"/>
          <p14:tracePt t="65588" x="10447338" y="3527425"/>
          <p14:tracePt t="65605" x="10412413" y="3517900"/>
          <p14:tracePt t="65622" x="10358438" y="3500438"/>
          <p14:tracePt t="65638" x="10331450" y="3500438"/>
          <p14:tracePt t="65655" x="10323513" y="3490913"/>
          <p14:tracePt t="65672" x="10313988" y="3482975"/>
          <p14:tracePt t="65688" x="10313988" y="3473450"/>
          <p14:tracePt t="65705" x="10304463" y="3465513"/>
          <p14:tracePt t="65722" x="10304463" y="3455988"/>
          <p14:tracePt t="65738" x="10296525" y="3446463"/>
          <p14:tracePt t="65755" x="10277475" y="3429000"/>
          <p14:tracePt t="65772" x="10277475" y="3419475"/>
          <p14:tracePt t="65788" x="10277475" y="3402013"/>
          <p14:tracePt t="65805" x="10277475" y="3394075"/>
          <p14:tracePt t="65822" x="10277475" y="3367088"/>
          <p14:tracePt t="65838" x="10277475" y="3357563"/>
          <p14:tracePt t="65855" x="10277475" y="3340100"/>
          <p14:tracePt t="65872" x="10277475" y="3330575"/>
          <p14:tracePt t="65888" x="10277475" y="3322638"/>
          <p14:tracePt t="65905" x="10277475" y="3313113"/>
          <p14:tracePt t="65922" x="10277475" y="3303588"/>
          <p14:tracePt t="65938" x="10277475" y="3295650"/>
          <p14:tracePt t="65955" x="10277475" y="3286125"/>
          <p14:tracePt t="65972" x="10277475" y="3276600"/>
          <p14:tracePt t="65988" x="10277475" y="3268663"/>
          <p14:tracePt t="66005" x="10277475" y="3259138"/>
          <p14:tracePt t="66047" x="10277475" y="3251200"/>
          <p14:tracePt t="66070" x="10277475" y="3241675"/>
          <p14:tracePt t="66079" x="10277475" y="3232150"/>
          <p14:tracePt t="66088" x="10287000" y="3232150"/>
          <p14:tracePt t="66105" x="10287000" y="3224213"/>
          <p14:tracePt t="66122" x="10296525" y="3224213"/>
          <p14:tracePt t="66138" x="10304463" y="3214688"/>
          <p14:tracePt t="66155" x="10304463" y="3205163"/>
          <p14:tracePt t="66172" x="10313988" y="3197225"/>
          <p14:tracePt t="66188" x="10331450" y="3187700"/>
          <p14:tracePt t="66205" x="10348913" y="3179763"/>
          <p14:tracePt t="66222" x="10367963" y="3170238"/>
          <p14:tracePt t="66238" x="10375900" y="3160713"/>
          <p14:tracePt t="66255" x="10394950" y="3160713"/>
          <p14:tracePt t="66272" x="10429875" y="3143250"/>
          <p14:tracePt t="66289" x="10474325" y="3133725"/>
          <p14:tracePt t="66305" x="10537825" y="3125788"/>
          <p14:tracePt t="66322" x="10582275" y="3116263"/>
          <p14:tracePt t="66338" x="10626725" y="3116263"/>
          <p14:tracePt t="66355" x="10653713" y="3116263"/>
          <p14:tracePt t="66372" x="10680700" y="3116263"/>
          <p14:tracePt t="66388" x="10706100" y="3116263"/>
          <p14:tracePt t="66405" x="10752138" y="3116263"/>
          <p14:tracePt t="66422" x="10814050" y="3116263"/>
          <p14:tracePt t="66438" x="10848975" y="3116263"/>
          <p14:tracePt t="66455" x="10885488" y="3116263"/>
          <p14:tracePt t="66472" x="10920413" y="3116263"/>
          <p14:tracePt t="66488" x="10956925" y="3116263"/>
          <p14:tracePt t="66505" x="10991850" y="3116263"/>
          <p14:tracePt t="66522" x="11028363" y="3116263"/>
          <p14:tracePt t="66538" x="11045825" y="3116263"/>
          <p14:tracePt t="66555" x="11072813" y="3116263"/>
          <p14:tracePt t="66572" x="11090275" y="3116263"/>
          <p14:tracePt t="66588" x="11109325" y="3116263"/>
          <p14:tracePt t="66605" x="11134725" y="3116263"/>
          <p14:tracePt t="66622" x="11180763" y="3116263"/>
          <p14:tracePt t="66638" x="11225213" y="3116263"/>
          <p14:tracePt t="66655" x="11252200" y="3116263"/>
          <p14:tracePt t="66672" x="11277600" y="3116263"/>
          <p14:tracePt t="66688" x="11287125" y="3116263"/>
          <p14:tracePt t="66705" x="11296650" y="3116263"/>
          <p14:tracePt t="66722" x="11304588" y="3116263"/>
          <p14:tracePt t="66738" x="11323638" y="3116263"/>
          <p14:tracePt t="66755" x="11341100" y="3116263"/>
          <p14:tracePt t="66772" x="11358563" y="3116263"/>
          <p14:tracePt t="66789" x="11376025" y="3116263"/>
          <p14:tracePt t="66805" x="11385550" y="3116263"/>
          <p14:tracePt t="66822" x="11403013" y="3116263"/>
          <p14:tracePt t="66838" x="11412538" y="3116263"/>
          <p14:tracePt t="66879" x="11420475" y="3116263"/>
          <p14:tracePt t="66903" x="11420475" y="3125788"/>
          <p14:tracePt t="66911" x="11430000" y="3125788"/>
          <p14:tracePt t="66922" x="11430000" y="3133725"/>
          <p14:tracePt t="66938" x="11439525" y="3133725"/>
          <p14:tracePt t="66955" x="11439525" y="3143250"/>
          <p14:tracePt t="66972" x="11439525" y="3152775"/>
          <p14:tracePt t="66988" x="11439525" y="3170238"/>
          <p14:tracePt t="67005" x="11439525" y="3179763"/>
          <p14:tracePt t="67022" x="11439525" y="3187700"/>
          <p14:tracePt t="67038" x="11439525" y="3197225"/>
          <p14:tracePt t="67055" x="11447463" y="3205163"/>
          <p14:tracePt t="67072" x="11447463" y="3214688"/>
          <p14:tracePt t="67089" x="11447463" y="3224213"/>
          <p14:tracePt t="67105" x="11447463" y="3232150"/>
          <p14:tracePt t="67122" x="11447463" y="3241675"/>
          <p14:tracePt t="67139" x="11447463" y="3251200"/>
          <p14:tracePt t="67155" x="11447463" y="3259138"/>
          <p14:tracePt t="67263" x="11447463" y="3268663"/>
          <p14:tracePt t="67271" x="11447463" y="3276600"/>
          <p14:tracePt t="67303" x="11447463" y="3286125"/>
          <p14:tracePt t="67319" x="11447463" y="3295650"/>
          <p14:tracePt t="67351" x="11447463" y="3303588"/>
          <p14:tracePt t="67359" x="11447463" y="3313113"/>
          <p14:tracePt t="67367" x="11439525" y="3313113"/>
          <p14:tracePt t="67383" x="11439525" y="3322638"/>
          <p14:tracePt t="67391" x="11430000" y="3322638"/>
          <p14:tracePt t="67407" x="11430000" y="3330575"/>
          <p14:tracePt t="67462" x="11420475" y="3330575"/>
          <p14:tracePt t="67479" x="11420475" y="3340100"/>
          <p14:tracePt t="67487" x="11412538" y="3340100"/>
          <p14:tracePt t="67511" x="11412538" y="3348038"/>
          <p14:tracePt t="67527" x="11403013" y="3348038"/>
          <p14:tracePt t="67535" x="11403013" y="3357563"/>
          <p14:tracePt t="67543" x="11395075" y="3357563"/>
          <p14:tracePt t="67558" x="11385550" y="3357563"/>
          <p14:tracePt t="67572" x="11376025" y="3367088"/>
          <p14:tracePt t="67589" x="11358563" y="3375025"/>
          <p14:tracePt t="67605" x="11341100" y="3384550"/>
          <p14:tracePt t="67622" x="11323638" y="3394075"/>
          <p14:tracePt t="67639" x="11304588" y="3394075"/>
          <p14:tracePt t="67655" x="11287125" y="3402013"/>
          <p14:tracePt t="67672" x="11277600" y="3402013"/>
          <p14:tracePt t="67689" x="11252200" y="3411538"/>
          <p14:tracePt t="67705" x="11233150" y="3411538"/>
          <p14:tracePt t="67722" x="11188700" y="3419475"/>
          <p14:tracePt t="67739" x="11153775" y="3429000"/>
          <p14:tracePt t="67755" x="11117263" y="3429000"/>
          <p14:tracePt t="67772" x="11109325" y="3429000"/>
          <p14:tracePt t="67789" x="11099800" y="3429000"/>
          <p14:tracePt t="67805" x="11090275" y="3429000"/>
          <p14:tracePt t="67822" x="11072813" y="3438525"/>
          <p14:tracePt t="67839" x="11055350" y="3438525"/>
          <p14:tracePt t="67855" x="11037888" y="3438525"/>
          <p14:tracePt t="67872" x="11018838" y="3438525"/>
          <p14:tracePt t="67889" x="11010900" y="3438525"/>
          <p14:tracePt t="67905" x="11001375" y="3438525"/>
          <p14:tracePt t="67922" x="10991850" y="3438525"/>
          <p14:tracePt t="67939" x="10983913" y="3438525"/>
          <p14:tracePt t="67955" x="10966450" y="3438525"/>
          <p14:tracePt t="67972" x="10939463" y="3438525"/>
          <p14:tracePt t="67989" x="10920413" y="3438525"/>
          <p14:tracePt t="68005" x="10902950" y="3438525"/>
          <p14:tracePt t="68022" x="10885488" y="3438525"/>
          <p14:tracePt t="68039" x="10875963" y="3438525"/>
          <p14:tracePt t="68055" x="10841038" y="3438525"/>
          <p14:tracePt t="68072" x="10814050" y="3438525"/>
          <p14:tracePt t="68089" x="10769600" y="3438525"/>
          <p14:tracePt t="68105" x="10752138" y="3438525"/>
          <p14:tracePt t="68122" x="10725150" y="3438525"/>
          <p14:tracePt t="68139" x="10698163" y="3438525"/>
          <p14:tracePt t="68155" x="10671175" y="3438525"/>
          <p14:tracePt t="68172" x="10661650" y="3438525"/>
          <p14:tracePt t="68175" x="10644188" y="3438525"/>
          <p14:tracePt t="68189" x="10634663" y="3438525"/>
          <p14:tracePt t="68205" x="10609263" y="3438525"/>
          <p14:tracePt t="68222" x="10563225" y="3438525"/>
          <p14:tracePt t="68239" x="10537825" y="3438525"/>
          <p14:tracePt t="68255" x="10501313" y="3438525"/>
          <p14:tracePt t="68272" x="10474325" y="3438525"/>
          <p14:tracePt t="68289" x="10439400" y="3438525"/>
          <p14:tracePt t="68305" x="10412413" y="3438525"/>
          <p14:tracePt t="68322" x="10375900" y="3438525"/>
          <p14:tracePt t="68339" x="10348913" y="3438525"/>
          <p14:tracePt t="68355" x="10323513" y="3438525"/>
          <p14:tracePt t="68372" x="10304463" y="3438525"/>
          <p14:tracePt t="68389" x="10277475" y="3438525"/>
          <p14:tracePt t="68405" x="10269538" y="3438525"/>
          <p14:tracePt t="68422" x="10252075" y="3438525"/>
          <p14:tracePt t="68439" x="10242550" y="3438525"/>
          <p14:tracePt t="69095" x="10242550" y="3429000"/>
          <p14:tracePt t="69271" x="10242550" y="3419475"/>
          <p14:tracePt t="69751" x="10252075" y="3419475"/>
          <p14:tracePt t="69791" x="10260013" y="3419475"/>
          <p14:tracePt t="69807" x="10269538" y="3419475"/>
          <p14:tracePt t="69855" x="10277475" y="3419475"/>
          <p14:tracePt t="69895" x="10287000" y="3419475"/>
          <p14:tracePt t="69903" x="10296525" y="3419475"/>
          <p14:tracePt t="69919" x="10304463" y="3419475"/>
          <p14:tracePt t="69935" x="10313988" y="3419475"/>
          <p14:tracePt t="69951" x="10323513" y="3419475"/>
          <p14:tracePt t="69959" x="10331450" y="3419475"/>
          <p14:tracePt t="69983" x="10340975" y="3419475"/>
          <p14:tracePt t="69999" x="10340975" y="3429000"/>
          <p14:tracePt t="70007" x="10348913" y="3429000"/>
          <p14:tracePt t="70031" x="10358438" y="3429000"/>
          <p14:tracePt t="70039" x="10367963" y="3429000"/>
          <p14:tracePt t="70071" x="10375900" y="3429000"/>
          <p14:tracePt t="70087" x="10385425" y="3429000"/>
          <p14:tracePt t="70103" x="10394950" y="3429000"/>
          <p14:tracePt t="70119" x="10402888" y="3429000"/>
          <p14:tracePt t="70127" x="10412413" y="3429000"/>
          <p14:tracePt t="70143" x="10420350" y="3429000"/>
          <p14:tracePt t="70159" x="10429875" y="3429000"/>
          <p14:tracePt t="70172" x="10429875" y="3438525"/>
          <p14:tracePt t="70189" x="10439400" y="3438525"/>
          <p14:tracePt t="70206" x="10447338" y="3446463"/>
          <p14:tracePt t="70222" x="10456863" y="3446463"/>
          <p14:tracePt t="70279" x="10466388" y="3446463"/>
          <p14:tracePt t="70303" x="10474325" y="3446463"/>
          <p14:tracePt t="70319" x="10483850" y="3446463"/>
          <p14:tracePt t="70335" x="10491788" y="3446463"/>
          <p14:tracePt t="70343" x="10491788" y="3455988"/>
          <p14:tracePt t="70351" x="10510838" y="3455988"/>
          <p14:tracePt t="70359" x="10518775" y="3455988"/>
          <p14:tracePt t="70372" x="10528300" y="3455988"/>
          <p14:tracePt t="70389" x="10545763" y="3455988"/>
          <p14:tracePt t="70406" x="10555288" y="3455988"/>
          <p14:tracePt t="70423" x="10572750" y="3455988"/>
          <p14:tracePt t="70439" x="10582275" y="3455988"/>
          <p14:tracePt t="70456" x="10609263" y="3455988"/>
          <p14:tracePt t="70472" x="10626725" y="3455988"/>
          <p14:tracePt t="70489" x="10634663" y="3455988"/>
          <p14:tracePt t="70506" x="10644188" y="3455988"/>
          <p14:tracePt t="70522" x="10653713" y="3455988"/>
          <p14:tracePt t="70556" x="10661650" y="3455988"/>
          <p14:tracePt t="70591" x="10671175" y="3455988"/>
          <p14:tracePt t="70631" x="10680700" y="3455988"/>
          <p14:tracePt t="70639" x="10680700" y="3465513"/>
          <p14:tracePt t="70647" x="10688638" y="3465513"/>
          <p14:tracePt t="70663" x="10698163" y="3465513"/>
          <p14:tracePt t="70672" x="10706100" y="3465513"/>
          <p14:tracePt t="70689" x="10725150" y="3465513"/>
          <p14:tracePt t="70706" x="10742613" y="3473450"/>
          <p14:tracePt t="70722" x="10760075" y="3473450"/>
          <p14:tracePt t="70739" x="10769600" y="3473450"/>
          <p14:tracePt t="70756" x="10777538" y="3473450"/>
          <p14:tracePt t="70772" x="10796588" y="3473450"/>
          <p14:tracePt t="70789" x="10804525" y="3473450"/>
          <p14:tracePt t="70806" x="10823575" y="3473450"/>
          <p14:tracePt t="70823" x="10841038" y="3473450"/>
          <p14:tracePt t="70839" x="10858500" y="3473450"/>
          <p14:tracePt t="70856" x="10875963" y="3473450"/>
          <p14:tracePt t="70873" x="10895013" y="3473450"/>
          <p14:tracePt t="70889" x="10912475" y="3473450"/>
          <p14:tracePt t="70906" x="10929938" y="3473450"/>
          <p14:tracePt t="70923" x="10947400" y="3473450"/>
          <p14:tracePt t="70939" x="10966450" y="3473450"/>
          <p14:tracePt t="70956" x="10974388" y="3473450"/>
          <p14:tracePt t="70973" x="10991850" y="3473450"/>
          <p14:tracePt t="70989" x="11001375" y="3473450"/>
          <p14:tracePt t="71006" x="11010900" y="3473450"/>
          <p14:tracePt t="71023" x="11045825" y="3473450"/>
          <p14:tracePt t="71039" x="11082338" y="3473450"/>
          <p14:tracePt t="71056" x="11109325" y="3473450"/>
          <p14:tracePt t="71073" x="11153775" y="3473450"/>
          <p14:tracePt t="71089" x="11180763" y="3473450"/>
          <p14:tracePt t="71106" x="11206163" y="3473450"/>
          <p14:tracePt t="71123" x="11225213" y="3473450"/>
          <p14:tracePt t="71139" x="11233150" y="3473450"/>
          <p14:tracePt t="71156" x="11252200" y="3473450"/>
          <p14:tracePt t="71173" x="11260138" y="3473450"/>
          <p14:tracePt t="71189" x="11277600" y="3473450"/>
          <p14:tracePt t="71191" x="11287125" y="3473450"/>
          <p14:tracePt t="71207" x="11296650" y="3473450"/>
          <p14:tracePt t="71224" x="11304588" y="3473450"/>
          <p14:tracePt t="71239" x="11314113" y="3473450"/>
          <p14:tracePt t="71256" x="11331575" y="3473450"/>
          <p14:tracePt t="71273" x="11349038" y="3473450"/>
          <p14:tracePt t="71289" x="11358563" y="3473450"/>
          <p14:tracePt t="71306" x="11368088" y="3473450"/>
          <p14:tracePt t="71807" x="11358563" y="3473450"/>
          <p14:tracePt t="71815" x="11341100" y="3473450"/>
          <p14:tracePt t="71823" x="11314113" y="3482975"/>
          <p14:tracePt t="71839" x="11277600" y="3482975"/>
          <p14:tracePt t="71856" x="11252200" y="3482975"/>
          <p14:tracePt t="71873" x="11242675" y="3482975"/>
          <p14:tracePt t="71889" x="11225213" y="3482975"/>
          <p14:tracePt t="71906" x="11198225" y="3490913"/>
          <p14:tracePt t="71923" x="11171238" y="3490913"/>
          <p14:tracePt t="71939" x="11117263" y="3490913"/>
          <p14:tracePt t="71956" x="11082338" y="3490913"/>
          <p14:tracePt t="71973" x="11055350" y="3490913"/>
          <p14:tracePt t="71989" x="11045825" y="3490913"/>
          <p14:tracePt t="72006" x="11037888" y="3490913"/>
          <p14:tracePt t="72023" x="11018838" y="3490913"/>
          <p14:tracePt t="72040" x="11001375" y="3490913"/>
          <p14:tracePt t="72056" x="10966450" y="3490913"/>
          <p14:tracePt t="72073" x="10929938" y="3490913"/>
          <p14:tracePt t="72089" x="10902950" y="3490913"/>
          <p14:tracePt t="72106" x="10885488" y="3490913"/>
          <p14:tracePt t="72123" x="10875963" y="3490913"/>
          <p14:tracePt t="72139" x="10868025" y="3490913"/>
          <p14:tracePt t="72156" x="10858500" y="3490913"/>
          <p14:tracePt t="72173" x="10848975" y="3490913"/>
          <p14:tracePt t="72189" x="10841038" y="3500438"/>
          <p14:tracePt t="72206" x="10831513" y="3500438"/>
          <p14:tracePt t="72415" x="10823575" y="3500438"/>
          <p14:tracePt t="72432" x="10814050" y="3500438"/>
          <p14:tracePt t="72447" x="10804525" y="3500438"/>
          <p14:tracePt t="72463" x="10796588" y="3500438"/>
          <p14:tracePt t="72480" x="10787063" y="3500438"/>
          <p14:tracePt t="72488" x="10777538" y="3500438"/>
          <p14:tracePt t="72496" x="10777538" y="3509963"/>
          <p14:tracePt t="72506" x="10769600" y="3509963"/>
          <p14:tracePt t="72523" x="10760075" y="3509963"/>
          <p14:tracePt t="72540" x="10752138" y="3509963"/>
          <p14:tracePt t="72556" x="10742613" y="3509963"/>
          <p14:tracePt t="72573" x="10725150" y="3509963"/>
          <p14:tracePt t="72589" x="10706100" y="3509963"/>
          <p14:tracePt t="72606" x="10680700" y="3509963"/>
          <p14:tracePt t="72623" x="10653713" y="3509963"/>
          <p14:tracePt t="72639" x="10634663" y="3509963"/>
          <p14:tracePt t="72656" x="10617200" y="3509963"/>
          <p14:tracePt t="72673" x="10590213" y="3517900"/>
          <p14:tracePt t="72690" x="10563225" y="3517900"/>
          <p14:tracePt t="72706" x="10537825" y="3527425"/>
          <p14:tracePt t="72723" x="10501313" y="3536950"/>
          <p14:tracePt t="72740" x="10483850" y="3536950"/>
          <p14:tracePt t="72756" x="10466388" y="3536950"/>
          <p14:tracePt t="72773" x="10456863" y="3536950"/>
          <p14:tracePt t="72790" x="10447338" y="3536950"/>
          <p14:tracePt t="72839" x="10447338" y="3544888"/>
          <p14:tracePt t="72847" x="10439400" y="3544888"/>
          <p14:tracePt t="72864" x="10429875" y="3544888"/>
          <p14:tracePt t="72873" x="10429875" y="3554413"/>
          <p14:tracePt t="72889" x="10429875" y="3562350"/>
          <p14:tracePt t="72906" x="10420350" y="3562350"/>
          <p14:tracePt t="72923" x="10420350" y="3571875"/>
          <p14:tracePt t="72939" x="10420350" y="3581400"/>
          <p14:tracePt t="72956" x="10420350" y="3589338"/>
          <p14:tracePt t="72973" x="10420350" y="3608388"/>
          <p14:tracePt t="72989" x="10420350" y="3616325"/>
          <p14:tracePt t="73006" x="10420350" y="3625850"/>
          <p14:tracePt t="73023" x="10412413" y="3643313"/>
          <p14:tracePt t="73039" x="10412413" y="3652838"/>
          <p14:tracePt t="73056" x="10412413" y="3660775"/>
          <p14:tracePt t="73073" x="10412413" y="3670300"/>
          <p14:tracePt t="73090" x="10412413" y="3679825"/>
          <p14:tracePt t="73106" x="10412413" y="3697288"/>
          <p14:tracePt t="73123" x="10402888" y="3724275"/>
          <p14:tracePt t="73140" x="10394950" y="3759200"/>
          <p14:tracePt t="73156" x="10394950" y="3786188"/>
          <p14:tracePt t="73173" x="10385425" y="3840163"/>
          <p14:tracePt t="73190" x="10385425" y="3875088"/>
          <p14:tracePt t="73206" x="10385425" y="3911600"/>
          <p14:tracePt t="73223" x="10394950" y="3956050"/>
          <p14:tracePt t="73239" x="10394950" y="3983038"/>
          <p14:tracePt t="73256" x="10402888" y="4000500"/>
          <p14:tracePt t="73273" x="10412413" y="4037013"/>
          <p14:tracePt t="73290" x="10420350" y="4054475"/>
          <p14:tracePt t="73306" x="10429875" y="4071938"/>
          <p14:tracePt t="73323" x="10439400" y="4098925"/>
          <p14:tracePt t="73340" x="10447338" y="4125913"/>
          <p14:tracePt t="73356" x="10456863" y="4152900"/>
          <p14:tracePt t="73373" x="10466388" y="4187825"/>
          <p14:tracePt t="73390" x="10474325" y="4214813"/>
          <p14:tracePt t="73406" x="10491788" y="4241800"/>
          <p14:tracePt t="73423" x="10491788" y="4259263"/>
          <p14:tracePt t="73440" x="10501313" y="4268788"/>
          <p14:tracePt t="73456" x="10510838" y="4286250"/>
          <p14:tracePt t="73473" x="10510838" y="4295775"/>
          <p14:tracePt t="73490" x="10518775" y="4303713"/>
          <p14:tracePt t="73506" x="10528300" y="4322763"/>
          <p14:tracePt t="73523" x="10537825" y="4340225"/>
          <p14:tracePt t="73568" x="10537825" y="4348163"/>
          <p14:tracePt t="73575" x="10545763" y="4348163"/>
          <p14:tracePt t="73599" x="10545763" y="4357688"/>
          <p14:tracePt t="73608" x="10555288" y="4357688"/>
          <p14:tracePt t="73623" x="10555288" y="4367213"/>
          <p14:tracePt t="73640" x="10563225" y="4384675"/>
          <p14:tracePt t="73656" x="10563225" y="4419600"/>
          <p14:tracePt t="73673" x="10572750" y="4446588"/>
          <p14:tracePt t="73690" x="10572750" y="4473575"/>
          <p14:tracePt t="73706" x="10572750" y="4491038"/>
          <p14:tracePt t="73723" x="10572750" y="4510088"/>
          <p14:tracePt t="73783" x="10563225" y="4510088"/>
          <p14:tracePt t="73791" x="10563225" y="4500563"/>
          <p14:tracePt t="73807" x="10555288" y="4483100"/>
          <p14:tracePt t="73816" x="10545763" y="4446588"/>
          <p14:tracePt t="73823" x="10528300" y="4402138"/>
          <p14:tracePt t="73840" x="10491788" y="4313238"/>
          <p14:tracePt t="73856" x="10474325" y="4214813"/>
          <p14:tracePt t="73873" x="10466388" y="4143375"/>
          <p14:tracePt t="73890" x="10466388" y="4108450"/>
          <p14:tracePt t="73906" x="10466388" y="4089400"/>
          <p14:tracePt t="73968" x="10474325" y="4116388"/>
          <p14:tracePt t="73976" x="10491788" y="4133850"/>
          <p14:tracePt t="73984" x="10501313" y="4170363"/>
          <p14:tracePt t="73992" x="10528300" y="4214813"/>
          <p14:tracePt t="74006" x="10555288" y="4251325"/>
          <p14:tracePt t="74023" x="10599738" y="4340225"/>
          <p14:tracePt t="74040" x="10617200" y="4384675"/>
          <p14:tracePt t="74056" x="10634663" y="4429125"/>
          <p14:tracePt t="74073" x="10634663" y="4473575"/>
          <p14:tracePt t="74090" x="10634663" y="4510088"/>
          <p14:tracePt t="74106" x="10634663" y="4545013"/>
          <p14:tracePt t="74123" x="10626725" y="4581525"/>
          <p14:tracePt t="74140" x="10626725" y="4625975"/>
          <p14:tracePt t="74156" x="10617200" y="4679950"/>
          <p14:tracePt t="74173" x="10599738" y="4714875"/>
          <p14:tracePt t="74190" x="10590213" y="4751388"/>
          <p14:tracePt t="74206" x="10572750" y="4776788"/>
          <p14:tracePt t="74223" x="10563225" y="4803775"/>
          <p14:tracePt t="74240" x="10563225" y="4813300"/>
          <p14:tracePt t="74256" x="10563225" y="4830763"/>
          <p14:tracePt t="74273" x="10563225" y="4840288"/>
          <p14:tracePt t="74290" x="10563225" y="4857750"/>
          <p14:tracePt t="74306" x="10563225" y="4867275"/>
          <p14:tracePt t="74323" x="10563225" y="4875213"/>
          <p14:tracePt t="74340" x="10555288" y="4884738"/>
          <p14:tracePt t="74356" x="10545763" y="4894263"/>
          <p14:tracePt t="74373" x="10537825" y="4902200"/>
          <p14:tracePt t="74390" x="10528300" y="4911725"/>
          <p14:tracePt t="74406" x="10518775" y="4929188"/>
          <p14:tracePt t="74423" x="10510838" y="4938713"/>
          <p14:tracePt t="74440" x="10510838" y="4946650"/>
          <p14:tracePt t="74456" x="10483850" y="4956175"/>
          <p14:tracePt t="74473" x="10439400" y="4965700"/>
          <p14:tracePt t="74490" x="10340975" y="4973638"/>
          <p14:tracePt t="74506" x="10233025" y="4973638"/>
          <p14:tracePt t="74523" x="10153650" y="4973638"/>
          <p14:tracePt t="74540" x="10099675" y="4973638"/>
          <p14:tracePt t="74556" x="10055225" y="4973638"/>
          <p14:tracePt t="74573" x="10018713" y="4973638"/>
          <p14:tracePt t="74590" x="9974263" y="4965700"/>
          <p14:tracePt t="74606" x="9920288" y="4965700"/>
          <p14:tracePt t="74623" x="9831388" y="4965700"/>
          <p14:tracePt t="74640" x="9786938" y="4965700"/>
          <p14:tracePt t="74656" x="9769475" y="4965700"/>
          <p14:tracePt t="74673" x="9759950" y="4956175"/>
          <p14:tracePt t="74690" x="9742488" y="4956175"/>
          <p14:tracePt t="74706" x="9705975" y="4956175"/>
          <p14:tracePt t="74723" x="9653588" y="4956175"/>
          <p14:tracePt t="74740" x="9599613" y="4956175"/>
          <p14:tracePt t="74756" x="9563100" y="4956175"/>
          <p14:tracePt t="74773" x="9545638" y="4956175"/>
          <p14:tracePt t="74790" x="9537700" y="4956175"/>
          <p14:tracePt t="74806" x="9528175" y="4956175"/>
          <p14:tracePt t="74823" x="9510713" y="4956175"/>
          <p14:tracePt t="74840" x="9474200" y="4956175"/>
          <p14:tracePt t="74856" x="9429750" y="4956175"/>
          <p14:tracePt t="74873" x="9385300" y="4956175"/>
          <p14:tracePt t="74890" x="9340850" y="4956175"/>
          <p14:tracePt t="74907" x="9296400" y="4956175"/>
          <p14:tracePt t="74923" x="9215438" y="4956175"/>
          <p14:tracePt t="74940" x="9109075" y="4965700"/>
          <p14:tracePt t="74957" x="9037638" y="4965700"/>
          <p14:tracePt t="74973" x="9010650" y="4965700"/>
          <p14:tracePt t="74990" x="8991600" y="4965700"/>
          <p14:tracePt t="75007" x="8983663" y="4965700"/>
          <p14:tracePt t="75023" x="8974138" y="4965700"/>
          <p14:tracePt t="75040" x="8956675" y="4965700"/>
          <p14:tracePt t="75056" x="8947150" y="4965700"/>
          <p14:tracePt t="75073" x="8929688" y="4965700"/>
          <p14:tracePt t="75107" x="8920163" y="4965700"/>
          <p14:tracePt t="75144" x="8912225" y="4965700"/>
          <p14:tracePt t="75184" x="8902700" y="4965700"/>
          <p14:tracePt t="75208" x="8894763" y="4965700"/>
          <p14:tracePt t="75216" x="8885238" y="4965700"/>
          <p14:tracePt t="75232" x="8875713" y="4965700"/>
          <p14:tracePt t="75248" x="8867775" y="4965700"/>
          <p14:tracePt t="75257" x="8858250" y="4965700"/>
          <p14:tracePt t="75273" x="8840788" y="4965700"/>
          <p14:tracePt t="75290" x="8823325" y="4965700"/>
          <p14:tracePt t="75307" x="8796338" y="4965700"/>
          <p14:tracePt t="75323" x="8759825" y="4965700"/>
          <p14:tracePt t="75340" x="8724900" y="4965700"/>
          <p14:tracePt t="75357" x="8715375" y="4965700"/>
          <p14:tracePt t="75373" x="8715375" y="4973638"/>
          <p14:tracePt t="75407" x="8697913" y="4973638"/>
          <p14:tracePt t="75423" x="8670925" y="4991100"/>
          <p14:tracePt t="75440" x="8643938" y="5010150"/>
          <p14:tracePt t="75457" x="8643938" y="5018088"/>
          <p14:tracePt t="75473" x="8634413" y="5018088"/>
          <p14:tracePt t="75512" x="8626475" y="5018088"/>
          <p14:tracePt t="75528" x="8616950" y="5018088"/>
          <p14:tracePt t="75540" x="8609013" y="5018088"/>
          <p14:tracePt t="75557" x="8599488" y="5018088"/>
          <p14:tracePt t="75573" x="8589963" y="5018088"/>
          <p14:tracePt t="75590" x="8572500" y="5018088"/>
          <p14:tracePt t="75607" x="8555038" y="5010150"/>
          <p14:tracePt t="75623" x="8510588" y="5000625"/>
          <p14:tracePt t="75640" x="8483600" y="5000625"/>
          <p14:tracePt t="75657" x="8447088" y="5000625"/>
          <p14:tracePt t="75673" x="8402638" y="5000625"/>
          <p14:tracePt t="75690" x="8367713" y="4983163"/>
          <p14:tracePt t="75707" x="8331200" y="4973638"/>
          <p14:tracePt t="75723" x="8296275" y="4965700"/>
          <p14:tracePt t="75740" x="8259763" y="4965700"/>
          <p14:tracePt t="75757" x="8251825" y="4956175"/>
          <p14:tracePt t="75773" x="8232775" y="4956175"/>
          <p14:tracePt t="75790" x="8224838" y="4956175"/>
          <p14:tracePt t="75807" x="8205788" y="4956175"/>
          <p14:tracePt t="75823" x="8197850" y="4956175"/>
          <p14:tracePt t="75840" x="8188325" y="4956175"/>
          <p14:tracePt t="75857" x="8170863" y="4956175"/>
          <p14:tracePt t="75873" x="8161338" y="4956175"/>
          <p14:tracePt t="75907" x="8143875" y="4956175"/>
          <p14:tracePt t="75944" x="8134350" y="4956175"/>
          <p14:tracePt t="75960" x="8126413" y="4956175"/>
          <p14:tracePt t="75976" x="8116888" y="4956175"/>
          <p14:tracePt t="76024" x="8108950" y="4956175"/>
          <p14:tracePt t="76032" x="8099425" y="4956175"/>
          <p14:tracePt t="76056" x="8089900" y="4956175"/>
          <p14:tracePt t="76072" x="8089900" y="4965700"/>
          <p14:tracePt t="76080" x="8081963" y="4965700"/>
          <p14:tracePt t="76104" x="8072438" y="4973638"/>
          <p14:tracePt t="76200" x="8062913" y="4973638"/>
          <p14:tracePt t="76248" x="8054975" y="4973638"/>
          <p14:tracePt t="76264" x="8045450" y="4973638"/>
          <p14:tracePt t="76272" x="8045450" y="4965700"/>
          <p14:tracePt t="76288" x="8027988" y="4965700"/>
          <p14:tracePt t="76296" x="8018463" y="4956175"/>
          <p14:tracePt t="76307" x="8010525" y="4956175"/>
          <p14:tracePt t="76324" x="7991475" y="4938713"/>
          <p14:tracePt t="76340" x="7974013" y="4938713"/>
          <p14:tracePt t="76357" x="7956550" y="4929188"/>
          <p14:tracePt t="76374" x="7929563" y="4919663"/>
          <p14:tracePt t="76390" x="7894638" y="4919663"/>
          <p14:tracePt t="76407" x="7867650" y="4902200"/>
          <p14:tracePt t="76424" x="7831138" y="4894263"/>
          <p14:tracePt t="76440" x="7804150" y="4884738"/>
          <p14:tracePt t="76457" x="7796213" y="4875213"/>
          <p14:tracePt t="76474" x="7777163" y="4875213"/>
          <p14:tracePt t="76490" x="7751763" y="4875213"/>
          <p14:tracePt t="76507" x="7724775" y="4875213"/>
          <p14:tracePt t="76524" x="7697788" y="4875213"/>
          <p14:tracePt t="76540" x="7688263" y="4875213"/>
          <p14:tracePt t="76600" x="7680325" y="4875213"/>
          <p14:tracePt t="76656" x="7670800" y="4875213"/>
          <p14:tracePt t="76688" x="7661275" y="4875213"/>
          <p14:tracePt t="76720" x="7653338" y="4875213"/>
          <p14:tracePt t="76800" x="7643813" y="4875213"/>
          <p14:tracePt t="76888" x="7634288" y="4875213"/>
          <p14:tracePt t="76992" x="7626350" y="4875213"/>
          <p14:tracePt t="77008" x="7616825" y="4875213"/>
          <p14:tracePt t="77024" x="7608888" y="4875213"/>
          <p14:tracePt t="77040" x="7599363" y="4884738"/>
          <p14:tracePt t="77048" x="7589838" y="4884738"/>
          <p14:tracePt t="77064" x="7581900" y="4884738"/>
          <p14:tracePt t="77080" x="7572375" y="4884738"/>
          <p14:tracePt t="77104" x="7562850" y="4884738"/>
          <p14:tracePt t="77112" x="7554913" y="4884738"/>
          <p14:tracePt t="77144" x="7545388" y="4884738"/>
          <p14:tracePt t="77168" x="7537450" y="4884738"/>
          <p14:tracePt t="77184" x="7537450" y="4875213"/>
          <p14:tracePt t="77192" x="7527925" y="4875213"/>
          <p14:tracePt t="77200" x="7527925" y="4867275"/>
          <p14:tracePt t="77208" x="7518400" y="4867275"/>
          <p14:tracePt t="77224" x="7510463" y="4848225"/>
          <p14:tracePt t="77240" x="7510463" y="4840288"/>
          <p14:tracePt t="77257" x="7500938" y="4830763"/>
          <p14:tracePt t="77274" x="7491413" y="4822825"/>
          <p14:tracePt t="77290" x="7483475" y="4822825"/>
          <p14:tracePt t="77307" x="7473950" y="4813300"/>
          <p14:tracePt t="77324" x="7466013" y="4795838"/>
          <p14:tracePt t="77464" x="7456488" y="4795838"/>
          <p14:tracePt t="77480" x="7446963" y="4795838"/>
          <p14:tracePt t="77496" x="7439025" y="4803775"/>
          <p14:tracePt t="77608" x="7429500" y="4803775"/>
          <p14:tracePt t="77632" x="7419975" y="4803775"/>
          <p14:tracePt t="77640" x="7412038" y="4803775"/>
          <p14:tracePt t="77656" x="7402513" y="4803775"/>
          <p14:tracePt t="77664" x="7402513" y="4813300"/>
          <p14:tracePt t="78096" x="7402513" y="4822825"/>
          <p14:tracePt t="78128" x="7402513" y="4830763"/>
          <p14:tracePt t="78232" x="7412038" y="4830763"/>
          <p14:tracePt t="78257" x="7419975" y="4830763"/>
          <p14:tracePt t="78272" x="7429500" y="4830763"/>
          <p14:tracePt t="78296" x="7439025" y="4830763"/>
          <p14:tracePt t="78304" x="7439025" y="4840288"/>
          <p14:tracePt t="78312" x="7446963" y="4840288"/>
          <p14:tracePt t="78324" x="7456488" y="4848225"/>
          <p14:tracePt t="78341" x="7466013" y="4848225"/>
          <p14:tracePt t="78357" x="7473950" y="4857750"/>
          <p14:tracePt t="78374" x="7483475" y="4857750"/>
          <p14:tracePt t="78391" x="7491413" y="4867275"/>
          <p14:tracePt t="78407" x="7500938" y="4867275"/>
          <p14:tracePt t="78424" x="7510463" y="4867275"/>
          <p14:tracePt t="78536" x="7518400" y="4867275"/>
          <p14:tracePt t="78809" x="7527925" y="4867275"/>
          <p14:tracePt t="78993" x="7537450" y="4867275"/>
          <p14:tracePt t="79873" x="7537450" y="4857750"/>
          <p14:tracePt t="79945" x="7537450" y="4848225"/>
          <p14:tracePt t="79985" x="7545388" y="4848225"/>
          <p14:tracePt t="80745" x="7545388" y="4840288"/>
          <p14:tracePt t="80753" x="7545388" y="4830763"/>
          <p14:tracePt t="80793" x="7554913" y="4830763"/>
          <p14:tracePt t="81577" x="7562850" y="4822825"/>
          <p14:tracePt t="82009" x="7572375" y="4822825"/>
          <p14:tracePt t="82649" x="7581900" y="4822825"/>
          <p14:tracePt t="82729" x="7581900" y="4813300"/>
          <p14:tracePt t="83129" x="7581900" y="4803775"/>
          <p14:tracePt t="83145" x="7581900" y="4795838"/>
          <p14:tracePt t="83249" x="7589838" y="4795838"/>
          <p14:tracePt t="83265" x="7599363" y="4795838"/>
          <p14:tracePt t="83273" x="7608888" y="4795838"/>
          <p14:tracePt t="83289" x="7616825" y="4795838"/>
          <p14:tracePt t="83393" x="7608888" y="4795838"/>
          <p14:tracePt t="83401" x="7599363" y="4795838"/>
          <p14:tracePt t="83417" x="7589838" y="4795838"/>
          <p14:tracePt t="83433" x="7581900" y="4795838"/>
          <p14:tracePt t="83449" x="7572375" y="4795838"/>
          <p14:tracePt t="83458" x="7562850" y="4795838"/>
          <p14:tracePt t="83475" x="7554913" y="4795838"/>
          <p14:tracePt t="83492" x="7545388" y="4795838"/>
          <p14:tracePt t="83508" x="7518400" y="4795838"/>
          <p14:tracePt t="83525" x="7491413" y="4795838"/>
          <p14:tracePt t="83542" x="7456488" y="4795838"/>
          <p14:tracePt t="83558" x="7439025" y="4795838"/>
          <p14:tracePt t="83575" x="7419975" y="4795838"/>
          <p14:tracePt t="83641" x="7412038" y="4795838"/>
          <p14:tracePt t="83673" x="7402513" y="4795838"/>
          <p14:tracePt t="83689" x="7394575" y="4795838"/>
          <p14:tracePt t="83705" x="7385050" y="4795838"/>
          <p14:tracePt t="83721" x="7375525" y="4795838"/>
          <p14:tracePt t="83737" x="7367588" y="4795838"/>
          <p14:tracePt t="83753" x="7358063" y="4795838"/>
          <p14:tracePt t="83761" x="7348538" y="4795838"/>
          <p14:tracePt t="83777" x="7340600" y="4795838"/>
          <p14:tracePt t="83793" x="7331075" y="4795838"/>
          <p14:tracePt t="83809" x="7313613" y="4795838"/>
          <p14:tracePt t="83825" x="7304088" y="4795838"/>
          <p14:tracePt t="83842" x="7286625" y="4795838"/>
          <p14:tracePt t="83858" x="7277100" y="4795838"/>
          <p14:tracePt t="83875" x="7269163" y="4795838"/>
          <p14:tracePt t="83892" x="7259638" y="4795838"/>
          <p14:tracePt t="83908" x="7242175" y="4795838"/>
          <p14:tracePt t="83925" x="7215188" y="4795838"/>
          <p14:tracePt t="83942" x="7188200" y="4795838"/>
          <p14:tracePt t="83958" x="7180263" y="4795838"/>
          <p14:tracePt t="83993" x="7170738" y="4795838"/>
          <p14:tracePt t="84009" x="7161213" y="4795838"/>
          <p14:tracePt t="84025" x="7153275" y="4795838"/>
          <p14:tracePt t="84042" x="7134225" y="4795838"/>
          <p14:tracePt t="84058" x="7126288" y="4795838"/>
          <p14:tracePt t="84092" x="7126288" y="4803775"/>
          <p14:tracePt t="84108" x="7116763" y="4803775"/>
          <p14:tracePt t="84125" x="7108825" y="4813300"/>
          <p14:tracePt t="84142" x="7089775" y="4813300"/>
          <p14:tracePt t="84158" x="7089775" y="4822825"/>
          <p14:tracePt t="84273" x="7099300" y="4822825"/>
          <p14:tracePt t="84281" x="7108825" y="4813300"/>
          <p14:tracePt t="84292" x="7126288" y="4803775"/>
          <p14:tracePt t="84309" x="7161213" y="4786313"/>
          <p14:tracePt t="84325" x="7188200" y="4776788"/>
          <p14:tracePt t="84342" x="7197725" y="4776788"/>
          <p14:tracePt t="84358" x="7205663" y="4776788"/>
          <p14:tracePt t="84375" x="7215188" y="4768850"/>
          <p14:tracePt t="84392" x="7242175" y="4768850"/>
          <p14:tracePt t="84409" x="7340600" y="4759325"/>
          <p14:tracePt t="84425" x="7419975" y="4759325"/>
          <p14:tracePt t="84442" x="7473950" y="4759325"/>
          <p14:tracePt t="84458" x="7500938" y="4759325"/>
          <p14:tracePt t="84497" x="7510463" y="4759325"/>
          <p14:tracePt t="84769" x="7518400" y="4759325"/>
          <p14:tracePt t="84809" x="7527925" y="4759325"/>
          <p14:tracePt t="84833" x="7537450" y="4759325"/>
          <p14:tracePt t="84849" x="7545388" y="4759325"/>
          <p14:tracePt t="84857" x="7554913" y="4759325"/>
          <p14:tracePt t="84873" x="7562850" y="4759325"/>
          <p14:tracePt t="84889" x="7572375" y="4759325"/>
          <p14:tracePt t="84905" x="7581900" y="4768850"/>
          <p14:tracePt t="84913" x="7589838" y="4768850"/>
          <p14:tracePt t="84985" x="7599363" y="4768850"/>
          <p14:tracePt t="85001" x="7599363" y="4776788"/>
          <p14:tracePt t="85042" x="7599363" y="4786313"/>
          <p14:tracePt t="85273" x="7599363" y="4795838"/>
          <p14:tracePt t="85305" x="7599363" y="4803775"/>
          <p14:tracePt t="85313" x="7599363" y="4813300"/>
          <p14:tracePt t="85601" x="7599363" y="4822825"/>
          <p14:tracePt t="85641" x="7599363" y="4830763"/>
          <p14:tracePt t="85681" x="7599363" y="4840288"/>
          <p14:tracePt t="86690" x="7608888" y="4840288"/>
          <p14:tracePt t="87081" x="7616825" y="4840288"/>
          <p14:tracePt t="87098" x="7626350" y="4840288"/>
          <p14:tracePt t="87105" x="7626350" y="4848225"/>
          <p14:tracePt t="87122" x="7634288" y="4848225"/>
          <p14:tracePt t="87137" x="7634288" y="4857750"/>
          <p14:tracePt t="87234" x="7643813" y="4857750"/>
          <p14:tracePt t="87241" x="7643813" y="4867275"/>
          <p14:tracePt t="87258" x="7653338" y="4867275"/>
          <p14:tracePt t="87266" x="7661275" y="4867275"/>
          <p14:tracePt t="87450" x="7670800" y="4867275"/>
          <p14:tracePt t="87514" x="7680325" y="4867275"/>
          <p14:tracePt t="87570" x="7688263" y="4867275"/>
          <p14:tracePt t="87586" x="7697788" y="4867275"/>
          <p14:tracePt t="87618" x="7705725" y="4867275"/>
          <p14:tracePt t="87730" x="7705725" y="4857750"/>
          <p14:tracePt t="87754" x="7715250" y="4848225"/>
          <p14:tracePt t="87770" x="7724775" y="4840288"/>
          <p14:tracePt t="87778" x="7732713" y="4840288"/>
          <p14:tracePt t="87786" x="7742238" y="4840288"/>
          <p14:tracePt t="87794" x="7742238" y="4830763"/>
          <p14:tracePt t="87809" x="7751763" y="4830763"/>
          <p14:tracePt t="88010" x="7751763" y="4822825"/>
          <p14:tracePt t="88050" x="7742238" y="4822825"/>
          <p14:tracePt t="88066" x="7732713" y="4822825"/>
          <p14:tracePt t="88090" x="7724775" y="4822825"/>
          <p14:tracePt t="88098" x="7715250" y="4822825"/>
          <p14:tracePt t="88114" x="7705725" y="4822825"/>
          <p14:tracePt t="88130" x="7697788" y="4822825"/>
          <p14:tracePt t="88146" x="7680325" y="4822825"/>
          <p14:tracePt t="88162" x="7670800" y="4822825"/>
          <p14:tracePt t="88176" x="7653338" y="4822825"/>
          <p14:tracePt t="88192" x="7634288" y="4822825"/>
          <p14:tracePt t="88209" x="7599363" y="4822825"/>
          <p14:tracePt t="88226" x="7581900" y="4822825"/>
          <p14:tracePt t="88242" x="7562850" y="4822825"/>
          <p14:tracePt t="88259" x="7545388" y="4822825"/>
          <p14:tracePt t="88276" x="7510463" y="4830763"/>
          <p14:tracePt t="88292" x="7483475" y="4848225"/>
          <p14:tracePt t="88309" x="7446963" y="4848225"/>
          <p14:tracePt t="88326" x="7419975" y="4848225"/>
          <p14:tracePt t="88342" x="7412038" y="4848225"/>
          <p14:tracePt t="88359" x="7402513" y="4857750"/>
          <p14:tracePt t="88376" x="7385050" y="4857750"/>
          <p14:tracePt t="88392" x="7367588" y="4857750"/>
          <p14:tracePt t="88409" x="7331075" y="4857750"/>
          <p14:tracePt t="88426" x="7313613" y="4857750"/>
          <p14:tracePt t="88442" x="7296150" y="4857750"/>
          <p14:tracePt t="88459" x="7277100" y="4857750"/>
          <p14:tracePt t="88476" x="7259638" y="4857750"/>
          <p14:tracePt t="88492" x="7242175" y="4857750"/>
          <p14:tracePt t="88509" x="7224713" y="4857750"/>
          <p14:tracePt t="88526" x="7205663" y="4857750"/>
          <p14:tracePt t="88542" x="7180263" y="4857750"/>
          <p14:tracePt t="88559" x="7161213" y="4857750"/>
          <p14:tracePt t="88576" x="7143750" y="4848225"/>
          <p14:tracePt t="88592" x="7134225" y="4840288"/>
          <p14:tracePt t="88609" x="7116763" y="4840288"/>
          <p14:tracePt t="88690" x="7116763" y="4830763"/>
          <p14:tracePt t="88706" x="7116763" y="4822825"/>
          <p14:tracePt t="88714" x="7126288" y="4822825"/>
          <p14:tracePt t="88730" x="7126288" y="4813300"/>
          <p14:tracePt t="88746" x="7134225" y="4813300"/>
          <p14:tracePt t="88762" x="7143750" y="4813300"/>
          <p14:tracePt t="88776" x="7153275" y="4813300"/>
          <p14:tracePt t="88793" x="7161213" y="4813300"/>
          <p14:tracePt t="88810" x="7180263" y="4813300"/>
          <p14:tracePt t="88826" x="7215188" y="4813300"/>
          <p14:tracePt t="88843" x="7277100" y="4803775"/>
          <p14:tracePt t="88859" x="7340600" y="4786313"/>
          <p14:tracePt t="88876" x="7402513" y="4776788"/>
          <p14:tracePt t="88893" x="7446963" y="4768850"/>
          <p14:tracePt t="88909" x="7483475" y="4759325"/>
          <p14:tracePt t="88926" x="7518400" y="4759325"/>
          <p14:tracePt t="88943" x="7545388" y="4759325"/>
          <p14:tracePt t="88959" x="7581900" y="4751388"/>
          <p14:tracePt t="88976" x="7608888" y="4741863"/>
          <p14:tracePt t="88993" x="7634288" y="4741863"/>
          <p14:tracePt t="89042" x="7634288" y="4732338"/>
          <p14:tracePt t="89058" x="7634288" y="4724400"/>
          <p14:tracePt t="89178" x="7643813" y="4724400"/>
          <p14:tracePt t="89194" x="7653338" y="4724400"/>
          <p14:tracePt t="89210" x="7661275" y="4724400"/>
          <p14:tracePt t="89218" x="7670800" y="4724400"/>
          <p14:tracePt t="89242" x="7680325" y="4724400"/>
          <p14:tracePt t="89250" x="7680325" y="4732338"/>
          <p14:tracePt t="89259" x="7680325" y="4741863"/>
          <p14:tracePt t="89276" x="7680325" y="4759325"/>
          <p14:tracePt t="89293" x="7680325" y="4776788"/>
          <p14:tracePt t="89309" x="7688263" y="4795838"/>
          <p14:tracePt t="89326" x="7697788" y="4803775"/>
          <p14:tracePt t="89343" x="7705725" y="4813300"/>
          <p14:tracePt t="89359" x="7715250" y="4813300"/>
          <p14:tracePt t="89376" x="7724775" y="4813300"/>
          <p14:tracePt t="89418" x="7732713" y="4813300"/>
          <p14:tracePt t="89426" x="7742238" y="4813300"/>
          <p14:tracePt t="89443" x="7751763" y="4813300"/>
          <p14:tracePt t="89459" x="7759700" y="4813300"/>
          <p14:tracePt t="89476" x="7769225" y="4813300"/>
          <p14:tracePt t="89493" x="7777163" y="4813300"/>
          <p14:tracePt t="89509" x="7786688" y="4813300"/>
          <p14:tracePt t="89526" x="7796213" y="4813300"/>
          <p14:tracePt t="89543" x="7813675" y="4813300"/>
          <p14:tracePt t="89559" x="7823200" y="4813300"/>
          <p14:tracePt t="89576" x="7831138" y="4813300"/>
          <p14:tracePt t="89593" x="7848600" y="4813300"/>
          <p14:tracePt t="89609" x="7858125" y="4813300"/>
          <p14:tracePt t="89643" x="7867650" y="4813300"/>
          <p14:tracePt t="89850" x="7867650" y="4803775"/>
          <p14:tracePt t="89858" x="7875588" y="4803775"/>
          <p14:tracePt t="89866" x="7885113" y="4803775"/>
          <p14:tracePt t="90330" x="7894638" y="4803775"/>
          <p14:tracePt t="90466" x="7894638" y="4813300"/>
          <p14:tracePt t="90618" x="7894638" y="4822825"/>
          <p14:tracePt t="90762" x="7894638" y="4813300"/>
          <p14:tracePt t="90818" x="7885113" y="4813300"/>
          <p14:tracePt t="90826" x="7875588" y="4813300"/>
          <p14:tracePt t="90842" x="7875588" y="4822825"/>
          <p14:tracePt t="91026" x="7875588" y="4813300"/>
          <p14:tracePt t="91538" x="7875588" y="4822825"/>
          <p14:tracePt t="91562" x="7875588" y="4830763"/>
          <p14:tracePt t="91666" x="7885113" y="4830763"/>
          <p14:tracePt t="92730" x="7885113" y="4840288"/>
          <p14:tracePt t="92754" x="7885113" y="4848225"/>
          <p14:tracePt t="93627" x="7885113" y="4857750"/>
          <p14:tracePt t="93659" x="7875588" y="4857750"/>
          <p14:tracePt t="93706" x="7875588" y="4867275"/>
          <p14:tracePt t="93715" x="7867650" y="4867275"/>
          <p14:tracePt t="93731" x="7858125" y="4867275"/>
          <p14:tracePt t="93747" x="7840663" y="4875213"/>
          <p14:tracePt t="93754" x="7813675" y="4884738"/>
          <p14:tracePt t="93763" x="7796213" y="4894263"/>
          <p14:tracePt t="93777" x="7777163" y="4894263"/>
          <p14:tracePt t="93793" x="7742238" y="4894263"/>
          <p14:tracePt t="93796" x="7724775" y="4902200"/>
          <p14:tracePt t="93810" x="7705725" y="4911725"/>
          <p14:tracePt t="93827" x="7697788" y="4911725"/>
          <p14:tracePt t="93962" x="7697788" y="4902200"/>
          <p14:tracePt t="94003" x="7697788" y="4894263"/>
          <p14:tracePt t="94147" x="7705725" y="4894263"/>
          <p14:tracePt t="94163" x="7715250" y="4894263"/>
          <p14:tracePt t="94171" x="7724775" y="4894263"/>
          <p14:tracePt t="94179" x="7732713" y="4894263"/>
          <p14:tracePt t="94194" x="7742238" y="4894263"/>
          <p14:tracePt t="94210" x="7823200" y="4875213"/>
          <p14:tracePt t="94227" x="7875588" y="4867275"/>
          <p14:tracePt t="94243" x="7929563" y="4857750"/>
          <p14:tracePt t="94260" x="7947025" y="4857750"/>
          <p14:tracePt t="94277" x="7974013" y="4857750"/>
          <p14:tracePt t="94294" x="7983538" y="4857750"/>
          <p14:tracePt t="94310" x="8001000" y="4857750"/>
          <p14:tracePt t="94327" x="8027988" y="4857750"/>
          <p14:tracePt t="94344" x="8062913" y="4848225"/>
          <p14:tracePt t="94360" x="8089900" y="4848225"/>
          <p14:tracePt t="94377" x="8108950" y="4848225"/>
          <p14:tracePt t="94394" x="8116888" y="4848225"/>
          <p14:tracePt t="94435" x="8126413" y="4848225"/>
          <p14:tracePt t="94451" x="8134350" y="4848225"/>
          <p14:tracePt t="94460" x="8143875" y="4848225"/>
          <p14:tracePt t="94477" x="8153400" y="4848225"/>
          <p14:tracePt t="94494" x="8197850" y="4848225"/>
          <p14:tracePt t="94510" x="8224838" y="4848225"/>
          <p14:tracePt t="94527" x="8242300" y="4848225"/>
          <p14:tracePt t="94544" x="8259763" y="4848225"/>
          <p14:tracePt t="94560" x="8269288" y="4848225"/>
          <p14:tracePt t="94577" x="8296275" y="4857750"/>
          <p14:tracePt t="94594" x="8394700" y="4857750"/>
          <p14:tracePt t="94610" x="8528050" y="4857750"/>
          <p14:tracePt t="94627" x="8661400" y="4857750"/>
          <p14:tracePt t="94644" x="8769350" y="4848225"/>
          <p14:tracePt t="94660" x="8840788" y="4848225"/>
          <p14:tracePt t="94677" x="8894763" y="4848225"/>
          <p14:tracePt t="94694" x="8912225" y="4848225"/>
          <p14:tracePt t="94710" x="8920163" y="4840288"/>
          <p14:tracePt t="94762" x="8929688" y="4840288"/>
          <p14:tracePt t="94787" x="8939213" y="4840288"/>
          <p14:tracePt t="94795" x="8947150" y="4840288"/>
          <p14:tracePt t="94811" x="8956675" y="4840288"/>
          <p14:tracePt t="94819" x="8956675" y="4848225"/>
          <p14:tracePt t="94827" x="8966200" y="4848225"/>
          <p14:tracePt t="94844" x="8983663" y="4848225"/>
          <p14:tracePt t="94860" x="9010650" y="4848225"/>
          <p14:tracePt t="94877" x="9028113" y="4867275"/>
          <p14:tracePt t="94894" x="9045575" y="4867275"/>
          <p14:tracePt t="94910" x="9055100" y="4867275"/>
          <p14:tracePt t="94927" x="9063038" y="4867275"/>
          <p14:tracePt t="94944" x="9082088" y="4875213"/>
          <p14:tracePt t="94960" x="9117013" y="4875213"/>
          <p14:tracePt t="94977" x="9170988" y="4875213"/>
          <p14:tracePt t="94994" x="9242425" y="4875213"/>
          <p14:tracePt t="95010" x="9277350" y="4875213"/>
          <p14:tracePt t="95027" x="9286875" y="4875213"/>
          <p14:tracePt t="95044" x="9304338" y="4884738"/>
          <p14:tracePt t="95060" x="9331325" y="4894263"/>
          <p14:tracePt t="95077" x="9367838" y="4911725"/>
          <p14:tracePt t="95094" x="9412288" y="4911725"/>
          <p14:tracePt t="95110" x="9429750" y="4919663"/>
          <p14:tracePt t="95127" x="9447213" y="4929188"/>
          <p14:tracePt t="95144" x="9447213" y="4938713"/>
          <p14:tracePt t="95160" x="9456738" y="4938713"/>
          <p14:tracePt t="95177" x="9456738" y="4956175"/>
          <p14:tracePt t="95194" x="9456738" y="4965700"/>
          <p14:tracePt t="95210" x="9456738" y="4973638"/>
          <p14:tracePt t="95244" x="9474200" y="4973638"/>
          <p14:tracePt t="95260" x="9474200" y="4983163"/>
          <p14:tracePt t="95277" x="9474200" y="4991100"/>
          <p14:tracePt t="95294" x="9474200" y="5000625"/>
          <p14:tracePt t="95310" x="9474200" y="5010150"/>
          <p14:tracePt t="95331" x="9474200" y="5018088"/>
          <p14:tracePt t="95344" x="9474200" y="5027613"/>
          <p14:tracePt t="95363" x="9474200" y="5037138"/>
          <p14:tracePt t="95387" x="9474200" y="5045075"/>
          <p14:tracePt t="95403" x="9474200" y="5054600"/>
          <p14:tracePt t="95411" x="9483725" y="5054600"/>
          <p14:tracePt t="95427" x="9483725" y="5072063"/>
          <p14:tracePt t="95444" x="9491663" y="5089525"/>
          <p14:tracePt t="95460" x="9510713" y="5099050"/>
          <p14:tracePt t="95477" x="9518650" y="5116513"/>
          <p14:tracePt t="95494" x="9537700" y="5133975"/>
          <p14:tracePt t="95510" x="9555163" y="5143500"/>
          <p14:tracePt t="95527" x="9582150" y="5153025"/>
          <p14:tracePt t="95544" x="9599613" y="5170488"/>
          <p14:tracePt t="95560" x="9617075" y="5187950"/>
          <p14:tracePt t="95577" x="9626600" y="5197475"/>
          <p14:tracePt t="95594" x="9634538" y="5205413"/>
          <p14:tracePt t="95610" x="9644063" y="5214938"/>
          <p14:tracePt t="95627" x="9653588" y="5224463"/>
          <p14:tracePt t="95644" x="9661525" y="5241925"/>
          <p14:tracePt t="95660" x="9661525" y="5259388"/>
          <p14:tracePt t="95677" x="9661525" y="5276850"/>
          <p14:tracePt t="95694" x="9671050" y="5286375"/>
          <p14:tracePt t="95710" x="9671050" y="5295900"/>
          <p14:tracePt t="95727" x="9671050" y="5313363"/>
          <p14:tracePt t="95744" x="9671050" y="5322888"/>
          <p14:tracePt t="95760" x="9671050" y="5340350"/>
          <p14:tracePt t="95777" x="9661525" y="5375275"/>
          <p14:tracePt t="95794" x="9617075" y="5411788"/>
          <p14:tracePt t="95811" x="9599613" y="5429250"/>
          <p14:tracePt t="95827" x="9572625" y="5446713"/>
          <p14:tracePt t="95844" x="9555163" y="5465763"/>
          <p14:tracePt t="95860" x="9545638" y="5473700"/>
          <p14:tracePt t="95877" x="9537700" y="5483225"/>
          <p14:tracePt t="95894" x="9537700" y="5491163"/>
          <p14:tracePt t="95963" x="9537700" y="5500688"/>
          <p14:tracePt t="95987" x="9537700" y="5510213"/>
          <p14:tracePt t="96011" x="9537700" y="5518150"/>
          <p14:tracePt t="96019" x="9537700" y="5527675"/>
          <p14:tracePt t="96035" x="9537700" y="5537200"/>
          <p14:tracePt t="96051" x="9537700" y="5545138"/>
          <p14:tracePt t="96067" x="9537700" y="5562600"/>
          <p14:tracePt t="96077" x="9537700" y="5572125"/>
          <p14:tracePt t="96094" x="9545638" y="5589588"/>
          <p14:tracePt t="96111" x="9555163" y="5608638"/>
          <p14:tracePt t="96127" x="9555163" y="5616575"/>
          <p14:tracePt t="96144" x="9563100" y="5616575"/>
          <p14:tracePt t="96161" x="9563100" y="5626100"/>
          <p14:tracePt t="96177" x="9563100" y="5634038"/>
          <p14:tracePt t="96194" x="9572625" y="5653088"/>
          <p14:tracePt t="96211" x="9572625" y="5661025"/>
          <p14:tracePt t="96227" x="9572625" y="5680075"/>
          <p14:tracePt t="96244" x="9572625" y="5688013"/>
          <p14:tracePt t="96261" x="9572625" y="5697538"/>
          <p14:tracePt t="96294" x="9582150" y="5705475"/>
          <p14:tracePt t="96311" x="9590088" y="5705475"/>
          <p14:tracePt t="96327" x="9590088" y="5715000"/>
          <p14:tracePt t="96347" x="9590088" y="5724525"/>
          <p14:tracePt t="96387" x="9590088" y="5732463"/>
          <p14:tracePt t="96491" x="9582150" y="5732463"/>
          <p14:tracePt t="96515" x="9572625" y="5732463"/>
          <p14:tracePt t="96531" x="9572625" y="5741988"/>
          <p14:tracePt t="96539" x="9563100" y="5741988"/>
          <p14:tracePt t="96547" x="9563100" y="5751513"/>
          <p14:tracePt t="96561" x="9555163" y="5751513"/>
          <p14:tracePt t="96577" x="9510713" y="5768975"/>
          <p14:tracePt t="96594" x="9420225" y="5803900"/>
          <p14:tracePt t="96611" x="9358313" y="5822950"/>
          <p14:tracePt t="96627" x="9313863" y="5830888"/>
          <p14:tracePt t="96644" x="9277350" y="5840413"/>
          <p14:tracePt t="96661" x="9242425" y="5840413"/>
          <p14:tracePt t="96677" x="9205913" y="5840413"/>
          <p14:tracePt t="96694" x="9161463" y="5840413"/>
          <p14:tracePt t="96711" x="9099550" y="5840413"/>
          <p14:tracePt t="96727" x="9010650" y="5813425"/>
          <p14:tracePt t="96744" x="8894763" y="5776913"/>
          <p14:tracePt t="96761" x="8796338" y="5741988"/>
          <p14:tracePt t="96777" x="8732838" y="5705475"/>
          <p14:tracePt t="96794" x="8643938" y="5661025"/>
          <p14:tracePt t="96811" x="8572500" y="5643563"/>
          <p14:tracePt t="96827" x="8491538" y="5616575"/>
          <p14:tracePt t="96844" x="8429625" y="5608638"/>
          <p14:tracePt t="96861" x="8367713" y="5608638"/>
          <p14:tracePt t="96877" x="8323263" y="5599113"/>
          <p14:tracePt t="96894" x="8286750" y="5599113"/>
          <p14:tracePt t="96911" x="8259763" y="5581650"/>
          <p14:tracePt t="96927" x="8232775" y="5572125"/>
          <p14:tracePt t="96944" x="8188325" y="5554663"/>
          <p14:tracePt t="96961" x="8134350" y="5545138"/>
          <p14:tracePt t="96977" x="8081963" y="5527675"/>
          <p14:tracePt t="96994" x="8054975" y="5510213"/>
          <p14:tracePt t="97011" x="8045450" y="5510213"/>
          <p14:tracePt t="97027" x="8037513" y="5500688"/>
          <p14:tracePt t="97061" x="8037513" y="5491163"/>
          <p14:tracePt t="97077" x="8027988" y="5491163"/>
          <p14:tracePt t="97094" x="8018463" y="5491163"/>
          <p14:tracePt t="97115" x="8010525" y="5491163"/>
          <p14:tracePt t="97139" x="8001000" y="5491163"/>
          <p14:tracePt t="97155" x="7991475" y="5491163"/>
          <p14:tracePt t="97163" x="7983538" y="5491163"/>
          <p14:tracePt t="97179" x="7974013" y="5491163"/>
          <p14:tracePt t="97211" x="7966075" y="5491163"/>
          <p14:tracePt t="97251" x="7956550" y="5491163"/>
          <p14:tracePt t="97323" x="7947025" y="5491163"/>
          <p14:tracePt t="97827" x="7939088" y="5491163"/>
          <p14:tracePt t="97843" x="7929563" y="5491163"/>
          <p14:tracePt t="97859" x="7920038" y="5491163"/>
          <p14:tracePt t="97867" x="7912100" y="5491163"/>
          <p14:tracePt t="97878" x="7902575" y="5491163"/>
          <p14:tracePt t="97894" x="7858125" y="5500688"/>
          <p14:tracePt t="97911" x="7823200" y="5500688"/>
          <p14:tracePt t="97928" x="7786688" y="5500688"/>
          <p14:tracePt t="97944" x="7777163" y="5500688"/>
          <p14:tracePt t="97961" x="7759700" y="5500688"/>
          <p14:tracePt t="97978" x="7742238" y="5500688"/>
          <p14:tracePt t="97994" x="7732713" y="5500688"/>
          <p14:tracePt t="98011" x="7724775" y="5500688"/>
          <p14:tracePt t="98195" x="7724775" y="5510213"/>
          <p14:tracePt t="98219" x="7715250" y="5518150"/>
          <p14:tracePt t="98243" x="7705725" y="5518150"/>
          <p14:tracePt t="98267" x="7705725" y="5527675"/>
          <p14:tracePt t="98283" x="7697788" y="5527675"/>
          <p14:tracePt t="98299" x="7688263" y="5527675"/>
          <p14:tracePt t="98307" x="7688263" y="5537200"/>
          <p14:tracePt t="98323" x="7680325" y="5537200"/>
          <p14:tracePt t="98339" x="7661275" y="5545138"/>
          <p14:tracePt t="98355" x="7653338" y="5545138"/>
          <p14:tracePt t="98363" x="7634288" y="5545138"/>
          <p14:tracePt t="98379" x="7626350" y="5545138"/>
          <p14:tracePt t="98395" x="7589838" y="5545138"/>
          <p14:tracePt t="98411" x="7562850" y="5545138"/>
          <p14:tracePt t="98428" x="7518400" y="5545138"/>
          <p14:tracePt t="98444" x="7466013" y="5545138"/>
          <p14:tracePt t="98461" x="7419975" y="5545138"/>
          <p14:tracePt t="98478" x="7385050" y="5554663"/>
          <p14:tracePt t="98494" x="7348538" y="5572125"/>
          <p14:tracePt t="98511" x="7304088" y="5572125"/>
          <p14:tracePt t="98528" x="7286625" y="5581650"/>
          <p14:tracePt t="98544" x="7269163" y="5589588"/>
          <p14:tracePt t="98561" x="7251700" y="5589588"/>
          <p14:tracePt t="98611" x="7259638" y="5589588"/>
          <p14:tracePt t="98619" x="7269163" y="5589588"/>
          <p14:tracePt t="98628" x="7277100" y="5589588"/>
          <p14:tracePt t="98644" x="7323138" y="5581650"/>
          <p14:tracePt t="98661" x="7348538" y="5581650"/>
          <p14:tracePt t="98678" x="7358063" y="5581650"/>
          <p14:tracePt t="98694" x="7367588" y="5581650"/>
          <p14:tracePt t="98711" x="7375525" y="5581650"/>
          <p14:tracePt t="98728" x="7394575" y="5581650"/>
          <p14:tracePt t="98744" x="7419975" y="5589588"/>
          <p14:tracePt t="98761" x="7439025" y="5589588"/>
          <p14:tracePt t="98795" x="7456488" y="5589588"/>
          <p14:tracePt t="98851" x="7446963" y="5589588"/>
          <p14:tracePt t="98867" x="7439025" y="5589588"/>
          <p14:tracePt t="98875" x="7439025" y="5581650"/>
          <p14:tracePt t="98883" x="7429500" y="5572125"/>
          <p14:tracePt t="98894" x="7429500" y="5562600"/>
          <p14:tracePt t="98911" x="7412038" y="5562600"/>
          <p14:tracePt t="98928" x="7394575" y="5545138"/>
          <p14:tracePt t="98944" x="7367588" y="5527675"/>
          <p14:tracePt t="98961" x="7348538" y="5518150"/>
          <p14:tracePt t="98978" x="7331075" y="5518150"/>
          <p14:tracePt t="98995" x="7304088" y="5510213"/>
          <p14:tracePt t="99011" x="7304088" y="5500688"/>
          <p14:tracePt t="99028" x="7296150" y="5491163"/>
          <p14:tracePt t="99044" x="7286625" y="5491163"/>
          <p14:tracePt t="99061" x="7269163" y="5491163"/>
          <p14:tracePt t="99078" x="7259638" y="5491163"/>
          <p14:tracePt t="99094" x="7251700" y="5491163"/>
          <p14:tracePt t="99111" x="7251700" y="5483225"/>
          <p14:tracePt t="99128" x="7251700" y="5473700"/>
          <p14:tracePt t="99144" x="7251700" y="5465763"/>
          <p14:tracePt t="99275" x="7259638" y="5465763"/>
          <p14:tracePt t="99291" x="7259638" y="5456238"/>
          <p14:tracePt t="99300" x="7269163" y="5456238"/>
          <p14:tracePt t="99311" x="7269163" y="5446713"/>
          <p14:tracePt t="99387" x="7277100" y="5446713"/>
          <p14:tracePt t="99435" x="7286625" y="5446713"/>
          <p14:tracePt t="99492" x="7296150" y="5446713"/>
          <p14:tracePt t="99563" x="7304088" y="5446713"/>
          <p14:tracePt t="99587" x="7304088" y="5438775"/>
          <p14:tracePt t="99603" x="7304088" y="5429250"/>
          <p14:tracePt t="99628" x="7304088" y="5419725"/>
          <p14:tracePt t="99763" x="7296150" y="5419725"/>
          <p14:tracePt t="99779" x="7296150" y="5411788"/>
          <p14:tracePt t="99787" x="7286625" y="5411788"/>
          <p14:tracePt t="99811" x="7286625" y="5402263"/>
          <p14:tracePt t="99820" x="7286625" y="5394325"/>
          <p14:tracePt t="99852" x="7286625" y="5384800"/>
          <p14:tracePt t="99860" x="7277100" y="5384800"/>
          <p14:tracePt t="99876" x="7269163" y="5384800"/>
          <p14:tracePt t="99940" x="7269163" y="5375275"/>
          <p14:tracePt t="99956" x="7277100" y="5375275"/>
          <p14:tracePt t="99963" x="7277100" y="5367338"/>
          <p14:tracePt t="99972" x="7286625" y="5357813"/>
          <p14:tracePt t="99987" x="7296150" y="5357813"/>
          <p14:tracePt t="99995" x="7304088" y="5357813"/>
          <p14:tracePt t="100011" x="7323138" y="5357813"/>
          <p14:tracePt t="100028" x="7340600" y="5348288"/>
          <p14:tracePt t="100045" x="7385050" y="5340350"/>
          <p14:tracePt t="100061" x="7419975" y="5330825"/>
          <p14:tracePt t="100078" x="7446963" y="5322888"/>
          <p14:tracePt t="100095" x="7456488" y="5322888"/>
          <p14:tracePt t="100111" x="7466013" y="5322888"/>
          <p14:tracePt t="100128" x="7473950" y="5322888"/>
          <p14:tracePt t="100145" x="7483475" y="5322888"/>
          <p14:tracePt t="100161" x="7510463" y="5322888"/>
          <p14:tracePt t="100178" x="7527925" y="5322888"/>
          <p14:tracePt t="100195" x="7537450" y="5322888"/>
          <p14:tracePt t="100308" x="7527925" y="5322888"/>
          <p14:tracePt t="100323" x="7518400" y="5322888"/>
          <p14:tracePt t="100340" x="7510463" y="5322888"/>
          <p14:tracePt t="100348" x="7500938" y="5322888"/>
          <p14:tracePt t="100363" x="7491413" y="5322888"/>
          <p14:tracePt t="100372" x="7483475" y="5322888"/>
          <p14:tracePt t="100380" x="7473950" y="5322888"/>
          <p14:tracePt t="100395" x="7456488" y="5313363"/>
          <p14:tracePt t="100411" x="7446963" y="5313363"/>
          <p14:tracePt t="100428" x="7439025" y="5313363"/>
          <p14:tracePt t="100461" x="7429500" y="5313363"/>
          <p14:tracePt t="100484" x="7419975" y="5313363"/>
          <p14:tracePt t="100495" x="7419975" y="5322888"/>
          <p14:tracePt t="100511" x="7412038" y="5330825"/>
          <p14:tracePt t="100528" x="7402513" y="5330825"/>
          <p14:tracePt t="100545" x="7402513" y="5340350"/>
          <p14:tracePt t="101500" x="7402513" y="5348288"/>
          <p14:tracePt t="101532" x="7402513" y="5357813"/>
          <p14:tracePt t="101556" x="7394575" y="5357813"/>
          <p14:tracePt t="101612" x="7394575" y="5367338"/>
          <p14:tracePt t="101620" x="7385050" y="5367338"/>
          <p14:tracePt t="101643" x="7375525" y="5367338"/>
          <p14:tracePt t="101660" x="7367588" y="5367338"/>
          <p14:tracePt t="101676" x="7358063" y="5367338"/>
          <p14:tracePt t="101692" x="7348538" y="5367338"/>
          <p14:tracePt t="101708" x="7331075" y="5367338"/>
          <p14:tracePt t="101716" x="7323138" y="5375275"/>
          <p14:tracePt t="101728" x="7313613" y="5384800"/>
          <p14:tracePt t="101745" x="7296150" y="5384800"/>
          <p14:tracePt t="101762" x="7286625" y="5394325"/>
          <p14:tracePt t="101963" x="7296150" y="5394325"/>
          <p14:tracePt t="101972" x="7296150" y="5384800"/>
          <p14:tracePt t="101980" x="7304088" y="5384800"/>
          <p14:tracePt t="101996" x="7313613" y="5384800"/>
          <p14:tracePt t="102012" x="7323138" y="5384800"/>
          <p14:tracePt t="102044" x="7323138" y="5394325"/>
          <p14:tracePt t="102052" x="7323138" y="5402263"/>
          <p14:tracePt t="102068" x="7323138" y="5411788"/>
          <p14:tracePt t="102078" x="7331075" y="5411788"/>
          <p14:tracePt t="102095" x="7340600" y="5411788"/>
          <p14:tracePt t="102112" x="7358063" y="5411788"/>
          <p14:tracePt t="102128" x="7394575" y="5411788"/>
          <p14:tracePt t="102145" x="7439025" y="5411788"/>
          <p14:tracePt t="102162" x="7491413" y="5411788"/>
          <p14:tracePt t="102178" x="7554913" y="5411788"/>
          <p14:tracePt t="102195" x="7688263" y="5411788"/>
          <p14:tracePt t="102212" x="7769225" y="5411788"/>
          <p14:tracePt t="102228" x="7823200" y="5411788"/>
          <p14:tracePt t="102245" x="7840663" y="5402263"/>
          <p14:tracePt t="102484" x="7848600" y="5402263"/>
          <p14:tracePt t="102508" x="7858125" y="5402263"/>
          <p14:tracePt t="102516" x="7858125" y="5411788"/>
          <p14:tracePt t="102548" x="7848600" y="5402263"/>
          <p14:tracePt t="102556" x="7840663" y="5402263"/>
          <p14:tracePt t="102564" x="7831138" y="5394325"/>
          <p14:tracePt t="102578" x="7823200" y="5384800"/>
          <p14:tracePt t="102595" x="7796213" y="5375275"/>
          <p14:tracePt t="102612" x="7742238" y="5367338"/>
          <p14:tracePt t="102628" x="7670800" y="5367338"/>
          <p14:tracePt t="102645" x="7599363" y="5367338"/>
          <p14:tracePt t="102662" x="7500938" y="5367338"/>
          <p14:tracePt t="102678" x="7367588" y="5367338"/>
          <p14:tracePt t="102695" x="7188200" y="5367338"/>
          <p14:tracePt t="102712" x="7000875" y="5367338"/>
          <p14:tracePt t="102728" x="6813550" y="5367338"/>
          <p14:tracePt t="102745" x="6634163" y="5367338"/>
          <p14:tracePt t="102762" x="6473825" y="5367338"/>
          <p14:tracePt t="102779" x="6296025" y="5367338"/>
          <p14:tracePt t="102795" x="6037263" y="5402263"/>
          <p14:tracePt t="102812" x="5875338" y="5419725"/>
          <p14:tracePt t="102828" x="5732463" y="5446713"/>
          <p14:tracePt t="102845" x="5608638" y="5465763"/>
          <p14:tracePt t="102862" x="5500688" y="5491163"/>
          <p14:tracePt t="102878" x="5429250" y="5491163"/>
          <p14:tracePt t="102895" x="5375275" y="5510213"/>
          <p14:tracePt t="102912" x="5303838" y="5527675"/>
          <p14:tracePt t="102928" x="5232400" y="5537200"/>
          <p14:tracePt t="102945" x="5153025" y="5545138"/>
          <p14:tracePt t="102962" x="5089525" y="5554663"/>
          <p14:tracePt t="102978" x="5054600" y="5554663"/>
          <p14:tracePt t="102995" x="5037138" y="5554663"/>
          <p14:tracePt t="103020" x="5027613" y="5554663"/>
          <p14:tracePt t="103036" x="5018088" y="5554663"/>
          <p14:tracePt t="103052" x="5010150" y="5554663"/>
          <p14:tracePt t="103068" x="5000625" y="5554663"/>
          <p14:tracePt t="103078" x="4991100" y="5554663"/>
          <p14:tracePt t="103284" x="5000625" y="5554663"/>
          <p14:tracePt t="103316" x="5010150" y="5554663"/>
          <p14:tracePt t="103324" x="5010150" y="5545138"/>
          <p14:tracePt t="103340" x="5018088" y="5545138"/>
          <p14:tracePt t="103348" x="5027613" y="5545138"/>
          <p14:tracePt t="103362" x="5045075" y="5545138"/>
          <p14:tracePt t="103379" x="5108575" y="5527675"/>
          <p14:tracePt t="103395" x="5268913" y="5500688"/>
          <p14:tracePt t="103412" x="5375275" y="5473700"/>
          <p14:tracePt t="103429" x="5483225" y="5465763"/>
          <p14:tracePt t="103445" x="5562600" y="5446713"/>
          <p14:tracePt t="103462" x="5626100" y="5429250"/>
          <p14:tracePt t="103479" x="5705475" y="5411788"/>
          <p14:tracePt t="103495" x="5786438" y="5402263"/>
          <p14:tracePt t="103512" x="5857875" y="5394325"/>
          <p14:tracePt t="103529" x="5938838" y="5394325"/>
          <p14:tracePt t="103545" x="6037263" y="5384800"/>
          <p14:tracePt t="103562" x="6134100" y="5375275"/>
          <p14:tracePt t="103579" x="6242050" y="5367338"/>
          <p14:tracePt t="103595" x="6446838" y="5340350"/>
          <p14:tracePt t="103612" x="6599238" y="5313363"/>
          <p14:tracePt t="103629" x="6705600" y="5295900"/>
          <p14:tracePt t="103645" x="6769100" y="5276850"/>
          <p14:tracePt t="103662" x="6777038" y="5276850"/>
          <p14:tracePt t="103756" x="6786563" y="5276850"/>
          <p14:tracePt t="103764" x="6796088" y="5276850"/>
          <p14:tracePt t="103780" x="6804025" y="5276850"/>
          <p14:tracePt t="103796" x="6813550" y="5276850"/>
          <p14:tracePt t="103812" x="6823075" y="5276850"/>
          <p14:tracePt t="103820" x="6831013" y="5276850"/>
          <p14:tracePt t="103829" x="6848475" y="5286375"/>
          <p14:tracePt t="103845" x="6858000" y="5295900"/>
          <p14:tracePt t="103862" x="6884988" y="5295900"/>
          <p14:tracePt t="103879" x="6894513" y="5295900"/>
          <p14:tracePt t="103895" x="6919913" y="5295900"/>
          <p14:tracePt t="103912" x="6946900" y="5295900"/>
          <p14:tracePt t="103929" x="6983413" y="5295900"/>
          <p14:tracePt t="103945" x="7010400" y="5295900"/>
          <p14:tracePt t="103962" x="7018338" y="5295900"/>
          <p14:tracePt t="103979" x="7027863" y="5295900"/>
          <p14:tracePt t="103995" x="7037388" y="5295900"/>
          <p14:tracePt t="104012" x="7045325" y="5295900"/>
          <p14:tracePt t="104029" x="7062788" y="5295900"/>
          <p14:tracePt t="104045" x="7089775" y="5295900"/>
          <p14:tracePt t="104062" x="7108825" y="5295900"/>
          <p14:tracePt t="104079" x="7116763" y="5295900"/>
          <p14:tracePt t="104095" x="7134225" y="5295900"/>
          <p14:tracePt t="104112" x="7170738" y="5303838"/>
          <p14:tracePt t="104129" x="7205663" y="5313363"/>
          <p14:tracePt t="104145" x="7232650" y="5313363"/>
          <p14:tracePt t="104162" x="7269163" y="5313363"/>
          <p14:tracePt t="104179" x="7286625" y="5322888"/>
          <p14:tracePt t="104195" x="7323138" y="5330825"/>
          <p14:tracePt t="104212" x="7348538" y="5330825"/>
          <p14:tracePt t="104229" x="7385050" y="5330825"/>
          <p14:tracePt t="104245" x="7412038" y="5330825"/>
          <p14:tracePt t="104262" x="7439025" y="5340350"/>
          <p14:tracePt t="104279" x="7439025" y="5348288"/>
          <p14:tracePt t="104295" x="7446963" y="5348288"/>
          <p14:tracePt t="104312" x="7456488" y="5357813"/>
          <p14:tracePt t="104329" x="7456488" y="5367338"/>
          <p14:tracePt t="104345" x="7473950" y="5375275"/>
          <p14:tracePt t="104362" x="7483475" y="5384800"/>
          <p14:tracePt t="104379" x="7500938" y="5384800"/>
          <p14:tracePt t="104396" x="7545388" y="5384800"/>
          <p14:tracePt t="104412" x="7572375" y="5384800"/>
          <p14:tracePt t="104429" x="7599363" y="5384800"/>
          <p14:tracePt t="104445" x="7626350" y="5384800"/>
          <p14:tracePt t="104462" x="7643813" y="5384800"/>
          <p14:tracePt t="104479" x="7670800" y="5384800"/>
          <p14:tracePt t="104495" x="7688263" y="5375275"/>
          <p14:tracePt t="104512" x="7715250" y="5367338"/>
          <p14:tracePt t="104529" x="7732713" y="5367338"/>
          <p14:tracePt t="104545" x="7742238" y="5357813"/>
          <p14:tracePt t="104780" x="7732713" y="5357813"/>
          <p14:tracePt t="104796" x="7724775" y="5357813"/>
          <p14:tracePt t="104812" x="7705725" y="5357813"/>
          <p14:tracePt t="104820" x="7688263" y="5348288"/>
          <p14:tracePt t="104829" x="7670800" y="5348288"/>
          <p14:tracePt t="104845" x="7626350" y="5348288"/>
          <p14:tracePt t="104862" x="7572375" y="5348288"/>
          <p14:tracePt t="104879" x="7510463" y="5348288"/>
          <p14:tracePt t="104895" x="7466013" y="5348288"/>
          <p14:tracePt t="104912" x="7429500" y="5348288"/>
          <p14:tracePt t="104929" x="7419975" y="5348288"/>
          <p14:tracePt t="104945" x="7402513" y="5340350"/>
          <p14:tracePt t="104962" x="7367588" y="5340350"/>
          <p14:tracePt t="104979" x="7313613" y="5340350"/>
          <p14:tracePt t="104996" x="7232650" y="5340350"/>
          <p14:tracePt t="105012" x="7180263" y="5340350"/>
          <p14:tracePt t="105029" x="7143750" y="5340350"/>
          <p14:tracePt t="105046" x="7108825" y="5340350"/>
          <p14:tracePt t="105062" x="7072313" y="5340350"/>
          <p14:tracePt t="105079" x="7045325" y="5340350"/>
          <p14:tracePt t="105096" x="7010400" y="5340350"/>
          <p14:tracePt t="105112" x="6983413" y="5340350"/>
          <p14:tracePt t="105129" x="6956425" y="5340350"/>
          <p14:tracePt t="105146" x="6938963" y="5340350"/>
          <p14:tracePt t="105162" x="6929438" y="5340350"/>
          <p14:tracePt t="105179" x="6919913" y="5340350"/>
          <p14:tracePt t="105196" x="6902450" y="5340350"/>
          <p14:tracePt t="105212" x="6894513" y="5340350"/>
          <p14:tracePt t="105229" x="6875463" y="5340350"/>
          <p14:tracePt t="105246" x="6858000" y="5340350"/>
          <p14:tracePt t="105262" x="6848475" y="5340350"/>
          <p14:tracePt t="105279" x="6840538" y="5340350"/>
          <p14:tracePt t="105296" x="6831013" y="5340350"/>
          <p14:tracePt t="105312" x="6823075" y="5340350"/>
          <p14:tracePt t="105329" x="6804025" y="5340350"/>
          <p14:tracePt t="105346" x="6796088" y="5340350"/>
          <p14:tracePt t="105362" x="6777038" y="5340350"/>
          <p14:tracePt t="105379" x="6769100" y="5340350"/>
          <p14:tracePt t="105420" x="6759575" y="5340350"/>
          <p14:tracePt t="105436" x="6751638" y="5340350"/>
          <p14:tracePt t="105446" x="6742113" y="5340350"/>
          <p14:tracePt t="105462" x="6732588" y="5340350"/>
          <p14:tracePt t="105479" x="6724650" y="5340350"/>
          <p14:tracePt t="105500" x="6715125" y="5340350"/>
          <p14:tracePt t="105512" x="6705600" y="5340350"/>
          <p14:tracePt t="105529" x="6697663" y="5340350"/>
          <p14:tracePt t="105546" x="6688138" y="5348288"/>
          <p14:tracePt t="105563" x="6670675" y="5357813"/>
          <p14:tracePt t="105579" x="6634163" y="5357813"/>
          <p14:tracePt t="105596" x="6608763" y="5357813"/>
          <p14:tracePt t="105612" x="6599238" y="5357813"/>
          <p14:tracePt t="105646" x="6589713" y="5357813"/>
          <p14:tracePt t="105662" x="6581775" y="5357813"/>
          <p14:tracePt t="105684" x="6572250" y="5357813"/>
          <p14:tracePt t="105696" x="6562725" y="5357813"/>
          <p14:tracePt t="105716" x="6554788" y="5357813"/>
          <p14:tracePt t="105820" x="6545263" y="5357813"/>
          <p14:tracePt t="105836" x="6537325" y="5367338"/>
          <p14:tracePt t="105844" x="6527800" y="5367338"/>
          <p14:tracePt t="105860" x="6518275" y="5367338"/>
          <p14:tracePt t="105868" x="6500813" y="5367338"/>
          <p14:tracePt t="105892" x="6491288" y="5367338"/>
          <p14:tracePt t="105909" x="6483350" y="5367338"/>
          <p14:tracePt t="105932" x="6473825" y="5367338"/>
          <p14:tracePt t="105940" x="6465888" y="5367338"/>
          <p14:tracePt t="105957" x="6456363" y="5367338"/>
          <p14:tracePt t="105965" x="6446838" y="5367338"/>
          <p14:tracePt t="105980" x="6429375" y="5367338"/>
          <p14:tracePt t="105996" x="6394450" y="5367338"/>
          <p14:tracePt t="106012" x="6375400" y="5367338"/>
          <p14:tracePt t="106092" x="6367463" y="5367338"/>
          <p14:tracePt t="106124" x="6357938" y="5367338"/>
          <p14:tracePt t="106140" x="6348413" y="5367338"/>
          <p14:tracePt t="106149" x="6348413" y="5375275"/>
          <p14:tracePt t="106156" x="6340475" y="5375275"/>
          <p14:tracePt t="106180" x="6330950" y="5375275"/>
          <p14:tracePt t="106188" x="6323013" y="5384800"/>
          <p14:tracePt t="106196" x="6313488" y="5384800"/>
          <p14:tracePt t="106212" x="6296025" y="5384800"/>
          <p14:tracePt t="106229" x="6269038" y="5394325"/>
          <p14:tracePt t="106246" x="6251575" y="5394325"/>
          <p14:tracePt t="106262" x="6242050" y="5394325"/>
          <p14:tracePt t="106308" x="6232525" y="5394325"/>
          <p14:tracePt t="106324" x="6224588" y="5394325"/>
          <p14:tracePt t="106340" x="6215063" y="5394325"/>
          <p14:tracePt t="106348" x="6205538" y="5394325"/>
          <p14:tracePt t="106362" x="6197600" y="5394325"/>
          <p14:tracePt t="106379" x="6188075" y="5394325"/>
          <p14:tracePt t="106396" x="6170613" y="5394325"/>
          <p14:tracePt t="106412" x="6161088" y="5394325"/>
          <p14:tracePt t="106429" x="6143625" y="5394325"/>
          <p14:tracePt t="106446" x="6108700" y="5394325"/>
          <p14:tracePt t="106462" x="6072188" y="5394325"/>
          <p14:tracePt t="106479" x="6037263" y="5402263"/>
          <p14:tracePt t="106496" x="6018213" y="5411788"/>
          <p14:tracePt t="106512" x="6000750" y="5411788"/>
          <p14:tracePt t="106529" x="5991225" y="5411788"/>
          <p14:tracePt t="106546" x="5973763" y="5411788"/>
          <p14:tracePt t="106562" x="5956300" y="5411788"/>
          <p14:tracePt t="106579" x="5938838" y="5411788"/>
          <p14:tracePt t="106596" x="5894388" y="5411788"/>
          <p14:tracePt t="106612" x="5875338" y="5411788"/>
          <p14:tracePt t="106629" x="5867400" y="5411788"/>
          <p14:tracePt t="106646" x="5857875" y="5411788"/>
          <p14:tracePt t="106662" x="5840413" y="5411788"/>
          <p14:tracePt t="106679" x="5822950" y="5411788"/>
          <p14:tracePt t="106696" x="5803900" y="5402263"/>
          <p14:tracePt t="106712" x="5795963" y="5402263"/>
          <p14:tracePt t="106729" x="5776913" y="5402263"/>
          <p14:tracePt t="106746" x="5768975" y="5402263"/>
          <p14:tracePt t="106762" x="5768975" y="5394325"/>
          <p14:tracePt t="106779" x="5759450" y="5394325"/>
          <p14:tracePt t="106813" x="5751513" y="5394325"/>
          <p14:tracePt t="106837" x="5741988" y="5394325"/>
          <p14:tracePt t="106846" x="5732463" y="5394325"/>
          <p14:tracePt t="106863" x="5724525" y="5394325"/>
          <p14:tracePt t="106879" x="5705475" y="5394325"/>
          <p14:tracePt t="106896" x="5680075" y="5394325"/>
          <p14:tracePt t="106913" x="5670550" y="5394325"/>
          <p14:tracePt t="106949" x="5661025" y="5394325"/>
          <p14:tracePt t="106989" x="5653088" y="5394325"/>
          <p14:tracePt t="107004" x="5643563" y="5394325"/>
          <p14:tracePt t="107021" x="5634038" y="5394325"/>
          <p14:tracePt t="107092" x="5626100" y="5394325"/>
          <p14:tracePt t="107101" x="5616575" y="5394325"/>
          <p14:tracePt t="107125" x="5608638" y="5394325"/>
          <p14:tracePt t="107141" x="5599113" y="5394325"/>
          <p14:tracePt t="107156" x="5589588" y="5394325"/>
          <p14:tracePt t="107172" x="5581650" y="5394325"/>
          <p14:tracePt t="107205" x="5572125" y="5394325"/>
          <p14:tracePt t="107220" x="5562600" y="5394325"/>
          <p14:tracePt t="107237" x="5554663" y="5394325"/>
          <p14:tracePt t="107244" x="5545138" y="5394325"/>
          <p14:tracePt t="107253" x="5537200" y="5394325"/>
          <p14:tracePt t="107269" x="5527675" y="5394325"/>
          <p14:tracePt t="107285" x="5518150" y="5394325"/>
          <p14:tracePt t="107296" x="5510213" y="5394325"/>
          <p14:tracePt t="107313" x="5500688" y="5394325"/>
          <p14:tracePt t="107329" x="5491163" y="5394325"/>
          <p14:tracePt t="107346" x="5473700" y="5394325"/>
          <p14:tracePt t="107363" x="5429250" y="5394325"/>
          <p14:tracePt t="107379" x="5411788" y="5394325"/>
          <p14:tracePt t="107396" x="5402263" y="5394325"/>
          <p14:tracePt t="107413" x="5394325" y="5394325"/>
          <p14:tracePt t="107429" x="5384800" y="5394325"/>
          <p14:tracePt t="107446" x="5367338" y="5394325"/>
          <p14:tracePt t="107463" x="5348288" y="5384800"/>
          <p14:tracePt t="107479" x="5330825" y="5384800"/>
          <p14:tracePt t="107496" x="5322888" y="5375275"/>
          <p14:tracePt t="107513" x="5322888" y="5367338"/>
          <p14:tracePt t="107529" x="5322888" y="5357813"/>
          <p14:tracePt t="107546" x="5330825" y="5348288"/>
          <p14:tracePt t="107563" x="5348288" y="5340350"/>
          <p14:tracePt t="107579" x="5357813" y="5340350"/>
          <p14:tracePt t="107596" x="5375275" y="5340350"/>
          <p14:tracePt t="107613" x="5394325" y="5340350"/>
          <p14:tracePt t="107629" x="5446713" y="5340350"/>
          <p14:tracePt t="107646" x="5554663" y="5340350"/>
          <p14:tracePt t="107663" x="5705475" y="5340350"/>
          <p14:tracePt t="107679" x="5822950" y="5340350"/>
          <p14:tracePt t="107696" x="5919788" y="5340350"/>
          <p14:tracePt t="107713" x="5983288" y="5340350"/>
          <p14:tracePt t="107729" x="6018213" y="5340350"/>
          <p14:tracePt t="107746" x="6045200" y="5340350"/>
          <p14:tracePt t="107763" x="6072188" y="5340350"/>
          <p14:tracePt t="107780" x="6134100" y="5340350"/>
          <p14:tracePt t="107796" x="6188075" y="5340350"/>
          <p14:tracePt t="107813" x="6232525" y="5340350"/>
          <p14:tracePt t="107829" x="6259513" y="5340350"/>
          <p14:tracePt t="107846" x="6296025" y="5340350"/>
          <p14:tracePt t="107863" x="6303963" y="5340350"/>
          <p14:tracePt t="107879" x="6330950" y="5340350"/>
          <p14:tracePt t="107896" x="6357938" y="5340350"/>
          <p14:tracePt t="107913" x="6402388" y="5340350"/>
          <p14:tracePt t="107929" x="6456363" y="5340350"/>
          <p14:tracePt t="107946" x="6500813" y="5340350"/>
          <p14:tracePt t="107963" x="6527800" y="5340350"/>
          <p14:tracePt t="107979" x="6562725" y="5340350"/>
          <p14:tracePt t="107996" x="6599238" y="5340350"/>
          <p14:tracePt t="108013" x="6643688" y="5340350"/>
          <p14:tracePt t="108029" x="6697663" y="5340350"/>
          <p14:tracePt t="108046" x="6732588" y="5340350"/>
          <p14:tracePt t="108063" x="6751638" y="5340350"/>
          <p14:tracePt t="108079" x="6759575" y="5340350"/>
          <p14:tracePt t="108096" x="6777038" y="5340350"/>
          <p14:tracePt t="108113" x="6823075" y="5340350"/>
          <p14:tracePt t="108129" x="6884988" y="5340350"/>
          <p14:tracePt t="108146" x="6938963" y="5340350"/>
          <p14:tracePt t="108163" x="6983413" y="5340350"/>
          <p14:tracePt t="108179" x="7010400" y="5340350"/>
          <p14:tracePt t="108196" x="7054850" y="5340350"/>
          <p14:tracePt t="108213" x="7099300" y="5340350"/>
          <p14:tracePt t="108229" x="7143750" y="5340350"/>
          <p14:tracePt t="108246" x="7161213" y="5340350"/>
          <p14:tracePt t="108263" x="7180263" y="5340350"/>
          <p14:tracePt t="108280" x="7188200" y="5340350"/>
          <p14:tracePt t="108405" x="7188200" y="5348288"/>
          <p14:tracePt t="108437" x="7170738" y="5348288"/>
          <p14:tracePt t="108445" x="7153275" y="5348288"/>
          <p14:tracePt t="108453" x="7126288" y="5348288"/>
          <p14:tracePt t="108463" x="7089775" y="5348288"/>
          <p14:tracePt t="108479" x="7010400" y="5348288"/>
          <p14:tracePt t="108496" x="6938963" y="5348288"/>
          <p14:tracePt t="108513" x="6858000" y="5348288"/>
          <p14:tracePt t="108530" x="6777038" y="5348288"/>
          <p14:tracePt t="108546" x="6715125" y="5348288"/>
          <p14:tracePt t="108563" x="6653213" y="5348288"/>
          <p14:tracePt t="108579" x="6562725" y="5348288"/>
          <p14:tracePt t="108596" x="6429375" y="5348288"/>
          <p14:tracePt t="108613" x="6330950" y="5348288"/>
          <p14:tracePt t="108629" x="6224588" y="5348288"/>
          <p14:tracePt t="108646" x="6126163" y="5348288"/>
          <p14:tracePt t="108663" x="6045200" y="5348288"/>
          <p14:tracePt t="108679" x="5956300" y="5348288"/>
          <p14:tracePt t="108696" x="5884863" y="5348288"/>
          <p14:tracePt t="108713" x="5795963" y="5348288"/>
          <p14:tracePt t="108730" x="5705475" y="5348288"/>
          <p14:tracePt t="108746" x="5608638" y="5348288"/>
          <p14:tracePt t="108763" x="5518150" y="5348288"/>
          <p14:tracePt t="108780" x="5419725" y="5348288"/>
          <p14:tracePt t="108796" x="5375275" y="5357813"/>
          <p14:tracePt t="108813" x="5330825" y="5357813"/>
          <p14:tracePt t="108830" x="5276850" y="5367338"/>
          <p14:tracePt t="108846" x="5224463" y="5375275"/>
          <p14:tracePt t="108863" x="5180013" y="5375275"/>
          <p14:tracePt t="108880" x="5153025" y="5375275"/>
          <p14:tracePt t="108896" x="5126038" y="5375275"/>
          <p14:tracePt t="108913" x="5108575" y="5375275"/>
          <p14:tracePt t="108930" x="5081588" y="5375275"/>
          <p14:tracePt t="108946" x="5054600" y="5375275"/>
          <p14:tracePt t="108963" x="5010150" y="5375275"/>
          <p14:tracePt t="108980" x="4983163" y="5375275"/>
          <p14:tracePt t="108996" x="4946650" y="5375275"/>
          <p14:tracePt t="109013" x="4929188" y="5367338"/>
          <p14:tracePt t="109030" x="4911725" y="5367338"/>
          <p14:tracePt t="109046" x="4867275" y="5367338"/>
          <p14:tracePt t="109063" x="4830763" y="5367338"/>
          <p14:tracePt t="109080" x="4786313" y="5367338"/>
          <p14:tracePt t="109096" x="4751388" y="5367338"/>
          <p14:tracePt t="109113" x="4724400" y="5367338"/>
          <p14:tracePt t="109130" x="4697413" y="5367338"/>
          <p14:tracePt t="109146" x="4679950" y="5367338"/>
          <p14:tracePt t="109163" x="4652963" y="5367338"/>
          <p14:tracePt t="109180" x="4608513" y="5367338"/>
          <p14:tracePt t="109196" x="4545013" y="5367338"/>
          <p14:tracePt t="109213" x="4510088" y="5367338"/>
          <p14:tracePt t="109230" x="4483100" y="5367338"/>
          <p14:tracePt t="109246" x="4473575" y="5367338"/>
          <p14:tracePt t="109263" x="4456113" y="5367338"/>
          <p14:tracePt t="109280" x="4429125" y="5367338"/>
          <p14:tracePt t="109296" x="4384675" y="5367338"/>
          <p14:tracePt t="109313" x="4340225" y="5367338"/>
          <p14:tracePt t="109330" x="4295775" y="5367338"/>
          <p14:tracePt t="109346" x="4286250" y="5367338"/>
          <p14:tracePt t="109363" x="4276725" y="5367338"/>
          <p14:tracePt t="109380" x="4259263" y="5367338"/>
          <p14:tracePt t="109396" x="4187825" y="5367338"/>
          <p14:tracePt t="109413" x="4108450" y="5367338"/>
          <p14:tracePt t="109430" x="4054475" y="5367338"/>
          <p14:tracePt t="109446" x="4017963" y="5367338"/>
          <p14:tracePt t="109463" x="3990975" y="5367338"/>
          <p14:tracePt t="109480" x="3983038" y="5367338"/>
          <p14:tracePt t="109496" x="3956050" y="5367338"/>
          <p14:tracePt t="109513" x="3929063" y="5367338"/>
          <p14:tracePt t="109530" x="3884613" y="5367338"/>
          <p14:tracePt t="109546" x="3857625" y="5367338"/>
          <p14:tracePt t="109563" x="3830638" y="5367338"/>
          <p14:tracePt t="109580" x="3795713" y="5375275"/>
          <p14:tracePt t="109596" x="3732213" y="5394325"/>
          <p14:tracePt t="109613" x="3679825" y="5402263"/>
          <p14:tracePt t="109630" x="3625850" y="5411788"/>
          <p14:tracePt t="109646" x="3562350" y="5429250"/>
          <p14:tracePt t="109663" x="3509963" y="5438775"/>
          <p14:tracePt t="109680" x="3465513" y="5438775"/>
          <p14:tracePt t="109696" x="3429000" y="5438775"/>
          <p14:tracePt t="109713" x="3411538" y="5446713"/>
          <p14:tracePt t="109730" x="3384550" y="5456238"/>
          <p14:tracePt t="109746" x="3367088" y="5456238"/>
          <p14:tracePt t="109763" x="3340100" y="5456238"/>
          <p14:tracePt t="109780" x="3232150" y="5465763"/>
          <p14:tracePt t="109796" x="3152775" y="5473700"/>
          <p14:tracePt t="109813" x="3098800" y="5473700"/>
          <p14:tracePt t="109830" x="3089275" y="5473700"/>
          <p14:tracePt t="109847" x="3081338" y="5473700"/>
          <p14:tracePt t="109863" x="3071813" y="5473700"/>
          <p14:tracePt t="109880" x="3062288" y="5473700"/>
          <p14:tracePt t="109896" x="3062288" y="5483225"/>
          <p14:tracePt t="109913" x="3054350" y="5483225"/>
          <p14:tracePt t="109981" x="3044825" y="5483225"/>
          <p14:tracePt t="109989" x="3036888" y="5483225"/>
          <p14:tracePt t="110005" x="3027363" y="5483225"/>
          <p14:tracePt t="110085" x="3036888" y="5483225"/>
          <p14:tracePt t="110093" x="3036888" y="5473700"/>
          <p14:tracePt t="110101" x="3044825" y="5473700"/>
          <p14:tracePt t="110113" x="3044825" y="5465763"/>
          <p14:tracePt t="110130" x="3054350" y="5465763"/>
          <p14:tracePt t="110149" x="3062288" y="5465763"/>
          <p14:tracePt t="110163" x="3071813" y="5465763"/>
          <p14:tracePt t="110180" x="3125788" y="5446713"/>
          <p14:tracePt t="110196" x="3241675" y="5438775"/>
          <p14:tracePt t="110213" x="3313113" y="5438775"/>
          <p14:tracePt t="110230" x="3357563" y="5429250"/>
          <p14:tracePt t="110246" x="3411538" y="5419725"/>
          <p14:tracePt t="110263" x="3455988" y="5411788"/>
          <p14:tracePt t="110280" x="3500438" y="5402263"/>
          <p14:tracePt t="110296" x="3536950" y="5402263"/>
          <p14:tracePt t="110313" x="3581400" y="5402263"/>
          <p14:tracePt t="110330" x="3625850" y="5402263"/>
          <p14:tracePt t="110346" x="3679825" y="5402263"/>
          <p14:tracePt t="110363" x="3732213" y="5402263"/>
          <p14:tracePt t="110380" x="3867150" y="5402263"/>
          <p14:tracePt t="110396" x="3956050" y="5402263"/>
          <p14:tracePt t="110413" x="4089400" y="5402263"/>
          <p14:tracePt t="110430" x="4187825" y="5402263"/>
          <p14:tracePt t="110446" x="4251325" y="5402263"/>
          <p14:tracePt t="110463" x="4295775" y="5402263"/>
          <p14:tracePt t="110480" x="4322763" y="5402263"/>
          <p14:tracePt t="110496" x="4340225" y="5402263"/>
          <p14:tracePt t="110513" x="4348163" y="5402263"/>
          <p14:tracePt t="110530" x="4367213" y="5402263"/>
          <p14:tracePt t="110547" x="4375150" y="5402263"/>
          <p14:tracePt t="110563" x="4384675" y="5402263"/>
          <p14:tracePt t="110580" x="4402138" y="5402263"/>
          <p14:tracePt t="110597" x="4411663" y="5402263"/>
          <p14:tracePt t="110613" x="4419600" y="5402263"/>
          <p14:tracePt t="110630" x="4438650" y="5402263"/>
          <p14:tracePt t="110647" x="4473575" y="5402263"/>
          <p14:tracePt t="110663" x="4510088" y="5402263"/>
          <p14:tracePt t="110680" x="4545013" y="5394325"/>
          <p14:tracePt t="110697" x="4562475" y="5384800"/>
          <p14:tracePt t="110713" x="4572000" y="5384800"/>
          <p14:tracePt t="110730" x="4572000" y="5375275"/>
          <p14:tracePt t="110765" x="4581525" y="5375275"/>
          <p14:tracePt t="110789" x="4589463" y="5375275"/>
          <p14:tracePt t="110813" x="4598988" y="5375275"/>
          <p14:tracePt t="110877" x="4608513" y="5375275"/>
          <p14:tracePt t="110893" x="4616450" y="5375275"/>
          <p14:tracePt t="111013" x="4625975" y="5375275"/>
          <p14:tracePt t="111141" x="4616450" y="5375275"/>
          <p14:tracePt t="111157" x="4598988" y="5375275"/>
          <p14:tracePt t="111165" x="4581525" y="5375275"/>
          <p14:tracePt t="111173" x="4554538" y="5375275"/>
          <p14:tracePt t="111181" x="4527550" y="5375275"/>
          <p14:tracePt t="111197" x="4465638" y="5375275"/>
          <p14:tracePt t="111213" x="4384675" y="5375275"/>
          <p14:tracePt t="111230" x="4322763" y="5375275"/>
          <p14:tracePt t="111247" x="4259263" y="5375275"/>
          <p14:tracePt t="111263" x="4205288" y="5375275"/>
          <p14:tracePt t="111280" x="4160838" y="5375275"/>
          <p14:tracePt t="111297" x="4098925" y="5375275"/>
          <p14:tracePt t="111313" x="4037013" y="5375275"/>
          <p14:tracePt t="111330" x="3983038" y="5375275"/>
          <p14:tracePt t="111347" x="3938588" y="5375275"/>
          <p14:tracePt t="111363" x="3919538" y="5375275"/>
          <p14:tracePt t="111380" x="3902075" y="5375275"/>
          <p14:tracePt t="111397" x="3875088" y="5375275"/>
          <p14:tracePt t="111413" x="3848100" y="5375275"/>
          <p14:tracePt t="111430" x="3813175" y="5384800"/>
          <p14:tracePt t="111447" x="3768725" y="5384800"/>
          <p14:tracePt t="111463" x="3759200" y="5384800"/>
          <p14:tracePt t="111501" x="3751263" y="5384800"/>
          <p14:tracePt t="111513" x="3741738" y="5384800"/>
          <p14:tracePt t="111530" x="3732213" y="5394325"/>
          <p14:tracePt t="111547" x="3705225" y="5394325"/>
          <p14:tracePt t="111563" x="3679825" y="5402263"/>
          <p14:tracePt t="111581" x="3652838" y="5402263"/>
          <p14:tracePt t="111597" x="3633788" y="5402263"/>
          <p14:tracePt t="111613" x="3625850" y="5402263"/>
          <p14:tracePt t="111630" x="3616325" y="5402263"/>
          <p14:tracePt t="111647" x="3608388" y="5402263"/>
          <p14:tracePt t="111663" x="3589338" y="5402263"/>
          <p14:tracePt t="111680" x="3571875" y="5402263"/>
          <p14:tracePt t="111697" x="3562350" y="5402263"/>
          <p14:tracePt t="112109" x="3571875" y="5402263"/>
          <p14:tracePt t="112125" x="3581400" y="5402263"/>
          <p14:tracePt t="112149" x="3589338" y="5402263"/>
          <p14:tracePt t="112165" x="3598863" y="5402263"/>
          <p14:tracePt t="112221" x="3608388" y="5402263"/>
          <p14:tracePt t="112253" x="3608388" y="5411788"/>
          <p14:tracePt t="112269" x="3608388" y="5419725"/>
          <p14:tracePt t="112285" x="3608388" y="5429250"/>
          <p14:tracePt t="112293" x="3608388" y="5438775"/>
          <p14:tracePt t="112309" x="3608388" y="5446713"/>
          <p14:tracePt t="112317" x="3608388" y="5465763"/>
          <p14:tracePt t="112330" x="3598863" y="5465763"/>
          <p14:tracePt t="112347" x="3581400" y="5491163"/>
          <p14:tracePt t="112364" x="3571875" y="5500688"/>
          <p14:tracePt t="112381" x="3554413" y="5510213"/>
          <p14:tracePt t="112397" x="3554413" y="5518150"/>
          <p14:tracePt t="112414" x="3536950" y="5518150"/>
          <p14:tracePt t="112430" x="3527425" y="5527675"/>
          <p14:tracePt t="112447" x="3517900" y="5527675"/>
          <p14:tracePt t="112621" x="3509963" y="5527675"/>
          <p14:tracePt t="112630" x="3509963" y="5518150"/>
          <p14:tracePt t="112645" x="3500438" y="5518150"/>
          <p14:tracePt t="112653" x="3500438" y="5510213"/>
          <p14:tracePt t="112677" x="3490913" y="5510213"/>
          <p14:tracePt t="112685" x="3490913" y="5500688"/>
          <p14:tracePt t="112701" x="3490913" y="5491163"/>
          <p14:tracePt t="112714" x="3482975" y="5491163"/>
          <p14:tracePt t="112730" x="3473450" y="5491163"/>
          <p14:tracePt t="112747" x="3465513" y="5483225"/>
          <p14:tracePt t="112870" x="3465513" y="5491163"/>
          <p14:tracePt t="112878" x="3465513" y="5500688"/>
          <p14:tracePt t="112893" x="3465513" y="5510213"/>
          <p14:tracePt t="112901" x="3465513" y="5527675"/>
          <p14:tracePt t="112914" x="3465513" y="5545138"/>
          <p14:tracePt t="112930" x="3482975" y="5562600"/>
          <p14:tracePt t="112947" x="3517900" y="5581650"/>
          <p14:tracePt t="112964" x="3589338" y="5616575"/>
          <p14:tracePt t="112981" x="3697288" y="5661025"/>
          <p14:tracePt t="112997" x="3751263" y="5697538"/>
          <p14:tracePt t="113014" x="3813175" y="5732463"/>
          <p14:tracePt t="113030" x="3875088" y="5776913"/>
          <p14:tracePt t="113047" x="3965575" y="5822950"/>
          <p14:tracePt t="113064" x="4089400" y="5840413"/>
          <p14:tracePt t="113080" x="4276725" y="5848350"/>
          <p14:tracePt t="113097" x="4465638" y="5848350"/>
          <p14:tracePt t="113114" x="4616450" y="5867400"/>
          <p14:tracePt t="113130" x="4724400" y="5884863"/>
          <p14:tracePt t="113147" x="4813300" y="5884863"/>
          <p14:tracePt t="113164" x="4884738" y="5894388"/>
          <p14:tracePt t="113181" x="5054600" y="5902325"/>
          <p14:tracePt t="113197" x="5197475" y="5902325"/>
          <p14:tracePt t="113214" x="5340350" y="5902325"/>
          <p14:tracePt t="113230" x="5456238" y="5902325"/>
          <p14:tracePt t="113247" x="5527675" y="5902325"/>
          <p14:tracePt t="113264" x="5581650" y="5902325"/>
          <p14:tracePt t="113280" x="5634038" y="5902325"/>
          <p14:tracePt t="113297" x="5705475" y="5902325"/>
          <p14:tracePt t="113314" x="5830888" y="5894388"/>
          <p14:tracePt t="113330" x="6000750" y="5867400"/>
          <p14:tracePt t="113347" x="6153150" y="5867400"/>
          <p14:tracePt t="113364" x="6224588" y="5867400"/>
          <p14:tracePt t="113381" x="6303963" y="5867400"/>
          <p14:tracePt t="113397" x="6357938" y="5867400"/>
          <p14:tracePt t="113414" x="6456363" y="5867400"/>
          <p14:tracePt t="113430" x="6589713" y="5867400"/>
          <p14:tracePt t="113447" x="6705600" y="5884863"/>
          <p14:tracePt t="113464" x="6777038" y="5894388"/>
          <p14:tracePt t="113480" x="6831013" y="5902325"/>
          <p14:tracePt t="113497" x="6875463" y="5911850"/>
          <p14:tracePt t="113514" x="6973888" y="5919788"/>
          <p14:tracePt t="113530" x="7116763" y="5919788"/>
          <p14:tracePt t="113547" x="7296150" y="5929313"/>
          <p14:tracePt t="113564" x="7466013" y="5946775"/>
          <p14:tracePt t="113581" x="7697788" y="6010275"/>
          <p14:tracePt t="113597" x="7831138" y="6045200"/>
          <p14:tracePt t="113614" x="7956550" y="6081713"/>
          <p14:tracePt t="113630" x="8108950" y="6108700"/>
          <p14:tracePt t="113647" x="8242300" y="6134100"/>
          <p14:tracePt t="113664" x="8358188" y="6170613"/>
          <p14:tracePt t="113680" x="8439150" y="6224588"/>
          <p14:tracePt t="113697" x="8510588" y="6269038"/>
          <p14:tracePt t="113714" x="8572500" y="6313488"/>
          <p14:tracePt t="113730" x="8626475" y="6340475"/>
          <p14:tracePt t="113747" x="8688388" y="6367463"/>
          <p14:tracePt t="113764" x="8769350" y="6402388"/>
          <p14:tracePt t="113781" x="8867775" y="6438900"/>
          <p14:tracePt t="113797" x="8894763" y="6446838"/>
          <p14:tracePt t="113814" x="8929688" y="6465888"/>
          <p14:tracePt t="113830" x="8974138" y="6473825"/>
          <p14:tracePt t="113847" x="9045575" y="6483350"/>
          <p14:tracePt t="113864" x="9117013" y="6491288"/>
          <p14:tracePt t="113880" x="9188450" y="6491288"/>
          <p14:tracePt t="113897" x="9304338" y="6491288"/>
          <p14:tracePt t="113914" x="9412288" y="6491288"/>
          <p14:tracePt t="113931" x="9510713" y="6491288"/>
          <p14:tracePt t="113947" x="9599613" y="6473825"/>
          <p14:tracePt t="113964" x="9644063" y="6465888"/>
          <p14:tracePt t="113981" x="9671050" y="6446838"/>
          <p14:tracePt t="113997" x="9680575" y="6446838"/>
          <p14:tracePt t="114014" x="9698038" y="6438900"/>
          <p14:tracePt t="114030" x="9715500" y="6419850"/>
          <p14:tracePt t="114047" x="9752013" y="6402388"/>
          <p14:tracePt t="114064" x="9786938" y="6375400"/>
          <p14:tracePt t="114081" x="9804400" y="6357938"/>
          <p14:tracePt t="114097" x="9813925" y="6348413"/>
          <p14:tracePt t="114114" x="9823450" y="6340475"/>
          <p14:tracePt t="114131" x="9831388" y="6340475"/>
          <p14:tracePt t="114147" x="9831388" y="6330950"/>
          <p14:tracePt t="114164" x="9848850" y="6303963"/>
          <p14:tracePt t="114181" x="9902825" y="6242050"/>
          <p14:tracePt t="114197" x="9929813" y="6205538"/>
          <p14:tracePt t="114214" x="9956800" y="6170613"/>
          <p14:tracePt t="114231" x="9974263" y="6143625"/>
          <p14:tracePt t="114247" x="10010775" y="6116638"/>
          <p14:tracePt t="114264" x="10045700" y="6108700"/>
          <p14:tracePt t="114281" x="10063163" y="6089650"/>
          <p14:tracePt t="114297" x="10082213" y="6089650"/>
          <p14:tracePt t="114314" x="10090150" y="6089650"/>
          <p14:tracePt t="114331" x="10099675" y="6089650"/>
          <p14:tracePt t="114347" x="10117138" y="6089650"/>
          <p14:tracePt t="114364" x="10126663" y="6089650"/>
          <p14:tracePt t="114381" x="10153650" y="6089650"/>
          <p14:tracePt t="114397" x="10161588" y="6089650"/>
          <p14:tracePt t="114414" x="10171113" y="6089650"/>
          <p14:tracePt t="114550" x="10171113" y="6081713"/>
          <p14:tracePt t="114566" x="10171113" y="6072188"/>
          <p14:tracePt t="114590" x="10171113" y="6062663"/>
          <p14:tracePt t="114597" x="10161588" y="6054725"/>
          <p14:tracePt t="114614" x="10144125" y="6045200"/>
          <p14:tracePt t="114622" x="10134600" y="6037263"/>
          <p14:tracePt t="114631" x="10126663" y="6027738"/>
          <p14:tracePt t="114647" x="10090150" y="6010275"/>
          <p14:tracePt t="114664" x="10055225" y="6000750"/>
          <p14:tracePt t="114681" x="10010775" y="5973763"/>
          <p14:tracePt t="114697" x="9956800" y="5965825"/>
          <p14:tracePt t="114714" x="9867900" y="5956300"/>
          <p14:tracePt t="114731" x="9769475" y="5956300"/>
          <p14:tracePt t="114747" x="9661525" y="5956300"/>
          <p14:tracePt t="114764" x="9563100" y="5956300"/>
          <p14:tracePt t="114781" x="9456738" y="5956300"/>
          <p14:tracePt t="114797" x="9420225" y="5956300"/>
          <p14:tracePt t="114838" x="9412288" y="5956300"/>
          <p14:tracePt t="114870" x="9402763" y="5956300"/>
          <p14:tracePt t="114886" x="9394825" y="5956300"/>
          <p14:tracePt t="114894" x="9385300" y="5956300"/>
          <p14:tracePt t="114910" x="9375775" y="5956300"/>
          <p14:tracePt t="114966" x="9367838" y="5956300"/>
          <p14:tracePt t="114981" x="9358313" y="5956300"/>
          <p14:tracePt t="114990" x="9348788" y="5956300"/>
          <p14:tracePt t="114998" x="9340850" y="5956300"/>
          <p14:tracePt t="115014" x="9286875" y="5956300"/>
          <p14:tracePt t="115031" x="9188450" y="5973763"/>
          <p14:tracePt t="115047" x="9117013" y="5973763"/>
          <p14:tracePt t="115064" x="9082088" y="5973763"/>
          <p14:tracePt t="115081" x="9072563" y="5973763"/>
          <p14:tracePt t="115918" x="9063038" y="5973763"/>
          <p14:tracePt t="115990" x="9063038" y="5983288"/>
          <p14:tracePt t="116006" x="9055100" y="5983288"/>
          <p14:tracePt t="116014" x="9045575" y="5983288"/>
          <p14:tracePt t="116086" x="9037638" y="5983288"/>
          <p14:tracePt t="116094" x="9037638" y="5991225"/>
          <p14:tracePt t="116110" x="9028113" y="5991225"/>
          <p14:tracePt t="116134" x="9018588" y="5991225"/>
          <p14:tracePt t="116142" x="9010650" y="5991225"/>
          <p14:tracePt t="116222" x="9001125" y="5991225"/>
          <p14:tracePt t="116270" x="8991600" y="5991225"/>
          <p14:tracePt t="116310" x="8983663" y="5991225"/>
          <p14:tracePt t="116318" x="8974138" y="5991225"/>
          <p14:tracePt t="116334" x="8966200" y="5991225"/>
          <p14:tracePt t="116350" x="8956675" y="5991225"/>
          <p14:tracePt t="116358" x="8947150" y="5991225"/>
          <p14:tracePt t="116366" x="8939213" y="5991225"/>
          <p14:tracePt t="116381" x="8902700" y="5991225"/>
          <p14:tracePt t="116398" x="8875713" y="5991225"/>
          <p14:tracePt t="116414" x="8840788" y="5991225"/>
          <p14:tracePt t="116431" x="8804275" y="5991225"/>
          <p14:tracePt t="116448" x="8777288" y="5991225"/>
          <p14:tracePt t="116464" x="8742363" y="5991225"/>
          <p14:tracePt t="116481" x="8705850" y="6000750"/>
          <p14:tracePt t="116498" x="8680450" y="6010275"/>
          <p14:tracePt t="116514" x="8653463" y="6010275"/>
          <p14:tracePt t="116531" x="8626475" y="6010275"/>
          <p14:tracePt t="116548" x="8616950" y="6010275"/>
          <p14:tracePt t="116564" x="8609013" y="6010275"/>
          <p14:tracePt t="116567" x="8599488" y="6010275"/>
          <p14:tracePt t="116606" x="8589963" y="6010275"/>
          <p14:tracePt t="116622" x="8582025" y="6010275"/>
          <p14:tracePt t="116638" x="8562975" y="6010275"/>
          <p14:tracePt t="116646" x="8555038" y="6010275"/>
          <p14:tracePt t="116654" x="8537575" y="6000750"/>
          <p14:tracePt t="116664" x="8518525" y="6000750"/>
          <p14:tracePt t="116681" x="8491538" y="5991225"/>
          <p14:tracePt t="116698" x="8483600" y="5991225"/>
          <p14:tracePt t="116714" x="8474075" y="5991225"/>
          <p14:tracePt t="116748" x="8466138" y="5983288"/>
          <p14:tracePt t="116764" x="8456613" y="5973763"/>
          <p14:tracePt t="116781" x="8447088" y="5973763"/>
          <p14:tracePt t="116798" x="8447088" y="5965825"/>
          <p14:tracePt t="116814" x="8439150" y="5965825"/>
          <p14:tracePt t="116831" x="8439150" y="5956300"/>
          <p14:tracePt t="116848" x="8420100" y="5956300"/>
          <p14:tracePt t="116864" x="8412163" y="5946775"/>
          <p14:tracePt t="116881" x="8394700" y="5929313"/>
          <p14:tracePt t="116898" x="8375650" y="5919788"/>
          <p14:tracePt t="116914" x="8348663" y="5902325"/>
          <p14:tracePt t="116931" x="8340725" y="5902325"/>
          <p14:tracePt t="116948" x="8323263" y="5894388"/>
          <p14:tracePt t="116964" x="8313738" y="5884863"/>
          <p14:tracePt t="116981" x="8286750" y="5884863"/>
          <p14:tracePt t="116998" x="8259763" y="5884863"/>
          <p14:tracePt t="117014" x="8232775" y="5884863"/>
          <p14:tracePt t="117031" x="8197850" y="5884863"/>
          <p14:tracePt t="117048" x="8153400" y="5884863"/>
          <p14:tracePt t="117064" x="8126413" y="5902325"/>
          <p14:tracePt t="117081" x="8089900" y="5911850"/>
          <p14:tracePt t="117098" x="8045450" y="5919788"/>
          <p14:tracePt t="117114" x="7991475" y="5929313"/>
          <p14:tracePt t="117131" x="7947025" y="5929313"/>
          <p14:tracePt t="117148" x="7902575" y="5929313"/>
          <p14:tracePt t="117164" x="7875588" y="5929313"/>
          <p14:tracePt t="117181" x="7848600" y="5929313"/>
          <p14:tracePt t="117198" x="7840663" y="5929313"/>
          <p14:tracePt t="117430" x="7831138" y="5929313"/>
          <p14:tracePt t="117566" x="7831138" y="5919788"/>
          <p14:tracePt t="117662" x="7831138" y="5911850"/>
          <p14:tracePt t="117782" x="7831138" y="5902325"/>
          <p14:tracePt t="118198" x="7831138" y="5894388"/>
          <p14:tracePt t="118270" x="7831138" y="5884863"/>
          <p14:tracePt t="118494" x="7831138" y="5875338"/>
          <p14:tracePt t="118510" x="7831138" y="5867400"/>
          <p14:tracePt t="118566" x="7831138" y="5857875"/>
          <p14:tracePt t="119070" x="7823200" y="5857875"/>
          <p14:tracePt t="119078" x="7813675" y="5857875"/>
          <p14:tracePt t="119094" x="7804150" y="5857875"/>
          <p14:tracePt t="119118" x="7796213" y="5857875"/>
          <p14:tracePt t="119134" x="7796213" y="5867400"/>
          <p14:tracePt t="119142" x="7786688" y="5867400"/>
          <p14:tracePt t="119158" x="7777163" y="5867400"/>
          <p14:tracePt t="119198" x="7769225" y="5867400"/>
          <p14:tracePt t="119214" x="7759700" y="5867400"/>
          <p14:tracePt t="119231" x="7751763" y="5867400"/>
          <p14:tracePt t="119238" x="7742238" y="5867400"/>
          <p14:tracePt t="119270" x="7732713" y="5867400"/>
          <p14:tracePt t="119310" x="7724775" y="5867400"/>
          <p14:tracePt t="119326" x="7715250" y="5867400"/>
          <p14:tracePt t="119342" x="7705725" y="5867400"/>
          <p14:tracePt t="119350" x="7697788" y="5867400"/>
          <p14:tracePt t="119366" x="7688263" y="5867400"/>
          <p14:tracePt t="119374" x="7688263" y="5875338"/>
          <p14:tracePt t="119382" x="7680325" y="5875338"/>
          <p14:tracePt t="119398" x="7680325" y="5884863"/>
          <p14:tracePt t="119415" x="7661275" y="5884863"/>
          <p14:tracePt t="119448" x="7661275" y="5894388"/>
          <p14:tracePt t="119465" x="7653338" y="5894388"/>
          <p14:tracePt t="119518" x="7643813" y="5894388"/>
          <p14:tracePt t="119534" x="7634288" y="5894388"/>
          <p14:tracePt t="119550" x="7626350" y="5894388"/>
          <p14:tracePt t="119566" x="7616825" y="5902325"/>
          <p14:tracePt t="119574" x="7608888" y="5911850"/>
          <p14:tracePt t="119582" x="7599363" y="5911850"/>
          <p14:tracePt t="119598" x="7589838" y="5911850"/>
          <p14:tracePt t="119615" x="7581900" y="5919788"/>
          <p14:tracePt t="119631" x="7554913" y="5919788"/>
          <p14:tracePt t="119648" x="7518400" y="5919788"/>
          <p14:tracePt t="119665" x="7473950" y="5929313"/>
          <p14:tracePt t="119682" x="7446963" y="5929313"/>
          <p14:tracePt t="119698" x="7412038" y="5929313"/>
          <p14:tracePt t="119715" x="7394575" y="5929313"/>
          <p14:tracePt t="119732" x="7385050" y="5929313"/>
          <p14:tracePt t="119748" x="7375525" y="5929313"/>
          <p14:tracePt t="119765" x="7358063" y="5929313"/>
          <p14:tracePt t="119782" x="7331075" y="5929313"/>
          <p14:tracePt t="119798" x="7296150" y="5929313"/>
          <p14:tracePt t="119815" x="7277100" y="5929313"/>
          <p14:tracePt t="119832" x="7259638" y="5929313"/>
          <p14:tracePt t="119848" x="7251700" y="5929313"/>
          <p14:tracePt t="119865" x="7242175" y="5929313"/>
          <p14:tracePt t="119882" x="7224713" y="5929313"/>
          <p14:tracePt t="119898" x="7180263" y="5929313"/>
          <p14:tracePt t="119915" x="7126288" y="5929313"/>
          <p14:tracePt t="119932" x="7072313" y="5929313"/>
          <p14:tracePt t="119948" x="7037388" y="5929313"/>
          <p14:tracePt t="119965" x="7018338" y="5929313"/>
          <p14:tracePt t="119982" x="6983413" y="5929313"/>
          <p14:tracePt t="119998" x="6946900" y="5929313"/>
          <p14:tracePt t="120015" x="6902450" y="5929313"/>
          <p14:tracePt t="120032" x="6858000" y="5929313"/>
          <p14:tracePt t="120048" x="6796088" y="5929313"/>
          <p14:tracePt t="120065" x="6724650" y="5929313"/>
          <p14:tracePt t="120082" x="6626225" y="5929313"/>
          <p14:tracePt t="120098" x="6545263" y="5929313"/>
          <p14:tracePt t="120115" x="6473825" y="5929313"/>
          <p14:tracePt t="120132" x="6429375" y="5929313"/>
          <p14:tracePt t="120134" x="6411913" y="5929313"/>
          <p14:tracePt t="120148" x="6384925" y="5929313"/>
          <p14:tracePt t="120165" x="6330950" y="5929313"/>
          <p14:tracePt t="120182" x="6242050" y="5929313"/>
          <p14:tracePt t="120198" x="6188075" y="5929313"/>
          <p14:tracePt t="120215" x="6126163" y="5911850"/>
          <p14:tracePt t="120232" x="6045200" y="5875338"/>
          <p14:tracePt t="120248" x="5946775" y="5813425"/>
          <p14:tracePt t="120265" x="5830888" y="5732463"/>
          <p14:tracePt t="120282" x="5715000" y="5643563"/>
          <p14:tracePt t="120298" x="5634038" y="5572125"/>
          <p14:tracePt t="120315" x="5581650" y="5537200"/>
          <p14:tracePt t="120332" x="5537200" y="5510213"/>
          <p14:tracePt t="120348" x="5500688" y="5491163"/>
          <p14:tracePt t="120365" x="5456238" y="5473700"/>
          <p14:tracePt t="120382" x="5394325" y="5465763"/>
          <p14:tracePt t="120398" x="5375275" y="5465763"/>
          <p14:tracePt t="120415" x="5357813" y="5465763"/>
          <p14:tracePt t="120432" x="5340350" y="5465763"/>
          <p14:tracePt t="120448" x="5322888" y="5465763"/>
          <p14:tracePt t="120465" x="5268913" y="5473700"/>
          <p14:tracePt t="120482" x="5205413" y="5500688"/>
          <p14:tracePt t="120498" x="5143500" y="5510213"/>
          <p14:tracePt t="120515" x="5116513" y="5527675"/>
          <p14:tracePt t="120532" x="5108575" y="5537200"/>
          <p14:tracePt t="120548" x="5099050" y="5537200"/>
          <p14:tracePt t="120565" x="5089525" y="5537200"/>
          <p14:tracePt t="120582" x="5081588" y="5554663"/>
          <p14:tracePt t="120598" x="5072063" y="5562600"/>
          <p14:tracePt t="120615" x="5072063" y="5572125"/>
          <p14:tracePt t="120632" x="5072063" y="5581650"/>
          <p14:tracePt t="120648" x="5072063" y="5589588"/>
          <p14:tracePt t="120665" x="5072063" y="5599113"/>
          <p14:tracePt t="120682" x="5072063" y="5608638"/>
          <p14:tracePt t="120698" x="5072063" y="5616575"/>
          <p14:tracePt t="120715" x="5072063" y="5634038"/>
          <p14:tracePt t="120732" x="5072063" y="5653088"/>
          <p14:tracePt t="120748" x="5072063" y="5688013"/>
          <p14:tracePt t="120765" x="5072063" y="5724525"/>
          <p14:tracePt t="120782" x="5072063" y="5759450"/>
          <p14:tracePt t="120798" x="5072063" y="5768975"/>
          <p14:tracePt t="120815" x="5072063" y="5786438"/>
          <p14:tracePt t="120832" x="5072063" y="5795963"/>
          <p14:tracePt t="120848" x="5072063" y="5803900"/>
          <p14:tracePt t="120865" x="5062538" y="5803900"/>
          <p14:tracePt t="120882" x="5062538" y="5813425"/>
          <p14:tracePt t="120915" x="5062538" y="5822950"/>
          <p14:tracePt t="120932" x="5045075" y="5830888"/>
          <p14:tracePt t="120948" x="5045075" y="5840413"/>
          <p14:tracePt t="120965" x="5037138" y="5848350"/>
          <p14:tracePt t="120998" x="5027613" y="5857875"/>
          <p14:tracePt t="121015" x="5018088" y="5857875"/>
          <p14:tracePt t="121303" x="5027613" y="5857875"/>
          <p14:tracePt t="121326" x="5037138" y="5857875"/>
          <p14:tracePt t="121343" x="5045075" y="5857875"/>
          <p14:tracePt t="121350" x="5062538" y="5857875"/>
          <p14:tracePt t="121359" x="5072063" y="5857875"/>
          <p14:tracePt t="121367" x="5099050" y="5867400"/>
          <p14:tracePt t="121382" x="5133975" y="5884863"/>
          <p14:tracePt t="121399" x="5170488" y="5894388"/>
          <p14:tracePt t="121415" x="5205413" y="5902325"/>
          <p14:tracePt t="121432" x="5232400" y="5919788"/>
          <p14:tracePt t="121449" x="5251450" y="5929313"/>
          <p14:tracePt t="121465" x="5276850" y="5929313"/>
          <p14:tracePt t="121482" x="5295900" y="5929313"/>
          <p14:tracePt t="121499" x="5322888" y="5929313"/>
          <p14:tracePt t="121515" x="5330825" y="5929313"/>
          <p14:tracePt t="121532" x="5340350" y="5929313"/>
          <p14:tracePt t="121549" x="5348288" y="5929313"/>
          <p14:tracePt t="121565" x="5367338" y="5929313"/>
          <p14:tracePt t="121582" x="5402263" y="5929313"/>
          <p14:tracePt t="121598" x="5429250" y="5929313"/>
          <p14:tracePt t="121615" x="5446713" y="5929313"/>
          <p14:tracePt t="121632" x="5473700" y="5929313"/>
          <p14:tracePt t="121649" x="5491163" y="5929313"/>
          <p14:tracePt t="121665" x="5510213" y="5919788"/>
          <p14:tracePt t="121682" x="5518150" y="5919788"/>
          <p14:tracePt t="121699" x="5527675" y="5919788"/>
          <p14:tracePt t="121715" x="5545138" y="5919788"/>
          <p14:tracePt t="121732" x="5562600" y="5911850"/>
          <p14:tracePt t="121749" x="5608638" y="5894388"/>
          <p14:tracePt t="121765" x="5634038" y="5884863"/>
          <p14:tracePt t="121782" x="5661025" y="5884863"/>
          <p14:tracePt t="121799" x="5680075" y="5875338"/>
          <p14:tracePt t="121815" x="5697538" y="5875338"/>
          <p14:tracePt t="121832" x="5715000" y="5875338"/>
          <p14:tracePt t="121849" x="5724525" y="5875338"/>
          <p14:tracePt t="121865" x="5732463" y="5875338"/>
          <p14:tracePt t="122047" x="5724525" y="5875338"/>
          <p14:tracePt t="122063" x="5715000" y="5875338"/>
          <p14:tracePt t="122071" x="5705475" y="5867400"/>
          <p14:tracePt t="122082" x="5697538" y="5867400"/>
          <p14:tracePt t="122099" x="5643563" y="5867400"/>
          <p14:tracePt t="122115" x="5599113" y="5867400"/>
          <p14:tracePt t="122132" x="5572125" y="5867400"/>
          <p14:tracePt t="122149" x="5537200" y="5867400"/>
          <p14:tracePt t="122165" x="5500688" y="5867400"/>
          <p14:tracePt t="122168" x="5483225" y="5867400"/>
          <p14:tracePt t="122182" x="5429250" y="5867400"/>
          <p14:tracePt t="122199" x="5357813" y="5867400"/>
          <p14:tracePt t="122215" x="5295900" y="5867400"/>
          <p14:tracePt t="122232" x="5259388" y="5867400"/>
          <p14:tracePt t="122249" x="5224463" y="5867400"/>
          <p14:tracePt t="122265" x="5197475" y="5857875"/>
          <p14:tracePt t="122282" x="5153025" y="5848350"/>
          <p14:tracePt t="122299" x="5126038" y="5848350"/>
          <p14:tracePt t="122315" x="5108575" y="5848350"/>
          <p14:tracePt t="122332" x="5099050" y="5848350"/>
          <p14:tracePt t="122349" x="5089525" y="5840413"/>
          <p14:tracePt t="122365" x="5081588" y="5840413"/>
          <p14:tracePt t="122382" x="5045075" y="5840413"/>
          <p14:tracePt t="122399" x="4991100" y="5840413"/>
          <p14:tracePt t="122415" x="4946650" y="5840413"/>
          <p14:tracePt t="122432" x="4902200" y="5840413"/>
          <p14:tracePt t="122449" x="4867275" y="5840413"/>
          <p14:tracePt t="122465" x="4840288" y="5840413"/>
          <p14:tracePt t="122482" x="4830763" y="5840413"/>
          <p14:tracePt t="122499" x="4813300" y="5840413"/>
          <p14:tracePt t="122515" x="4795838" y="5848350"/>
          <p14:tracePt t="122532" x="4768850" y="5857875"/>
          <p14:tracePt t="122549" x="4751388" y="5867400"/>
          <p14:tracePt t="122565" x="4741863" y="5867400"/>
          <p14:tracePt t="122623" x="4751388" y="5867400"/>
          <p14:tracePt t="122631" x="4759325" y="5867400"/>
          <p14:tracePt t="122647" x="4768850" y="5867400"/>
          <p14:tracePt t="122655" x="4776788" y="5867400"/>
          <p14:tracePt t="122665" x="4795838" y="5867400"/>
          <p14:tracePt t="122682" x="4840288" y="5867400"/>
          <p14:tracePt t="122699" x="4902200" y="5867400"/>
          <p14:tracePt t="122715" x="4973638" y="5867400"/>
          <p14:tracePt t="122732" x="5018088" y="5875338"/>
          <p14:tracePt t="122749" x="5045075" y="5875338"/>
          <p14:tracePt t="122765" x="5072063" y="5884863"/>
          <p14:tracePt t="122782" x="5126038" y="5894388"/>
          <p14:tracePt t="122799" x="5170488" y="5911850"/>
          <p14:tracePt t="122815" x="5214938" y="5919788"/>
          <p14:tracePt t="122832" x="5268913" y="5946775"/>
          <p14:tracePt t="122849" x="5340350" y="5973763"/>
          <p14:tracePt t="122865" x="5411788" y="6000750"/>
          <p14:tracePt t="122882" x="5483225" y="6027738"/>
          <p14:tracePt t="122899" x="5518150" y="6045200"/>
          <p14:tracePt t="122915" x="5554663" y="6054725"/>
          <p14:tracePt t="122932" x="5589588" y="6072188"/>
          <p14:tracePt t="122949" x="5616575" y="6072188"/>
          <p14:tracePt t="122965" x="5670550" y="6072188"/>
          <p14:tracePt t="122982" x="5715000" y="6072188"/>
          <p14:tracePt t="122999" x="5751513" y="6072188"/>
          <p14:tracePt t="123015" x="5786438" y="6062663"/>
          <p14:tracePt t="123032" x="5857875" y="6045200"/>
          <p14:tracePt t="123049" x="5956300" y="6000750"/>
          <p14:tracePt t="123066" x="6108700" y="5946775"/>
          <p14:tracePt t="123082" x="6215063" y="5919788"/>
          <p14:tracePt t="123099" x="6269038" y="5919788"/>
          <p14:tracePt t="123115" x="6276975" y="5911850"/>
          <p14:tracePt t="123159" x="6286500" y="5911850"/>
          <p14:tracePt t="123167" x="6296025" y="5911850"/>
          <p14:tracePt t="123183" x="6303963" y="5911850"/>
          <p14:tracePt t="123215" x="6313488" y="5911850"/>
          <p14:tracePt t="123231" x="6323013" y="5911850"/>
          <p14:tracePt t="123239" x="6330950" y="5911850"/>
          <p14:tracePt t="123249" x="6340475" y="5902325"/>
          <p14:tracePt t="123266" x="6357938" y="5902325"/>
          <p14:tracePt t="123282" x="6367463" y="5902325"/>
          <p14:tracePt t="123299" x="6375400" y="5902325"/>
          <p14:tracePt t="123315" x="6384925" y="5902325"/>
          <p14:tracePt t="123349" x="6394450" y="5902325"/>
          <p14:tracePt t="123366" x="6402388" y="5902325"/>
          <p14:tracePt t="123382" x="6411913" y="5902325"/>
          <p14:tracePt t="123399" x="6419850" y="5902325"/>
          <p14:tracePt t="123423" x="6429375" y="5902325"/>
          <p14:tracePt t="123439" x="6438900" y="5902325"/>
          <p14:tracePt t="123463" x="6446838" y="5902325"/>
          <p14:tracePt t="123479" x="6456363" y="5902325"/>
          <p14:tracePt t="123487" x="6465888" y="5902325"/>
          <p14:tracePt t="123503" x="6473825" y="5902325"/>
          <p14:tracePt t="123516" x="6491288" y="5902325"/>
          <p14:tracePt t="123532" x="6510338" y="5902325"/>
          <p14:tracePt t="123549" x="6527800" y="5902325"/>
          <p14:tracePt t="123566" x="6554788" y="5902325"/>
          <p14:tracePt t="123582" x="6589713" y="5902325"/>
          <p14:tracePt t="123599" x="6634163" y="5902325"/>
          <p14:tracePt t="123616" x="6670675" y="5902325"/>
          <p14:tracePt t="123632" x="6705600" y="5902325"/>
          <p14:tracePt t="123649" x="6715125" y="5902325"/>
          <p14:tracePt t="123682" x="6724650" y="5902325"/>
          <p14:tracePt t="123699" x="6732588" y="5902325"/>
          <p14:tracePt t="123716" x="6742113" y="5902325"/>
          <p14:tracePt t="123732" x="6751638" y="5902325"/>
          <p14:tracePt t="123749" x="6769100" y="5911850"/>
          <p14:tracePt t="123766" x="6796088" y="5911850"/>
          <p14:tracePt t="123782" x="6831013" y="5919788"/>
          <p14:tracePt t="123799" x="6858000" y="5919788"/>
          <p14:tracePt t="123816" x="6894513" y="5919788"/>
          <p14:tracePt t="123832" x="6946900" y="5919788"/>
          <p14:tracePt t="123849" x="7037388" y="5902325"/>
          <p14:tracePt t="123866" x="7134225" y="5884863"/>
          <p14:tracePt t="123882" x="7251700" y="5857875"/>
          <p14:tracePt t="123899" x="7340600" y="5840413"/>
          <p14:tracePt t="123916" x="7419975" y="5830888"/>
          <p14:tracePt t="123932" x="7518400" y="5813425"/>
          <p14:tracePt t="123949" x="7670800" y="5803900"/>
          <p14:tracePt t="123966" x="7858125" y="5786438"/>
          <p14:tracePt t="123982" x="8108950" y="5776913"/>
          <p14:tracePt t="123999" x="8188325" y="5776913"/>
          <p14:tracePt t="124016" x="8215313" y="5776913"/>
          <p14:tracePt t="124032" x="8242300" y="5776913"/>
          <p14:tracePt t="124049" x="8259763" y="5776913"/>
          <p14:tracePt t="124066" x="8296275" y="5795963"/>
          <p14:tracePt t="124082" x="8340725" y="5803900"/>
          <p14:tracePt t="124099" x="8394700" y="5830888"/>
          <p14:tracePt t="124116" x="8429625" y="5840413"/>
          <p14:tracePt t="124132" x="8456613" y="5848350"/>
          <p14:tracePt t="124149" x="8466138" y="5867400"/>
          <p14:tracePt t="124166" x="8483600" y="5867400"/>
          <p14:tracePt t="124183" x="8491538" y="5867400"/>
          <p14:tracePt t="124199" x="8510588" y="5875338"/>
          <p14:tracePt t="124216" x="8562975" y="5884863"/>
          <p14:tracePt t="124232" x="8653463" y="5902325"/>
          <p14:tracePt t="124249" x="8751888" y="5911850"/>
          <p14:tracePt t="124266" x="8848725" y="5919788"/>
          <p14:tracePt t="124282" x="8902700" y="5938838"/>
          <p14:tracePt t="124299" x="8947150" y="5938838"/>
          <p14:tracePt t="124316" x="8991600" y="5938838"/>
          <p14:tracePt t="124332" x="9055100" y="5956300"/>
          <p14:tracePt t="124349" x="9099550" y="5965825"/>
          <p14:tracePt t="124366" x="9153525" y="5991225"/>
          <p14:tracePt t="124382" x="9205913" y="6018213"/>
          <p14:tracePt t="124399" x="9232900" y="6027738"/>
          <p14:tracePt t="124416" x="9277350" y="6045200"/>
          <p14:tracePt t="124432" x="9323388" y="6062663"/>
          <p14:tracePt t="124449" x="9394825" y="6081713"/>
          <p14:tracePt t="124466" x="9439275" y="6108700"/>
          <p14:tracePt t="124482" x="9466263" y="6108700"/>
          <p14:tracePt t="124499" x="9474200" y="6116638"/>
          <p14:tracePt t="124516" x="9483725" y="6116638"/>
          <p14:tracePt t="124532" x="9491663" y="6126163"/>
          <p14:tracePt t="124549" x="9528175" y="6134100"/>
          <p14:tracePt t="124566" x="9590088" y="6153150"/>
          <p14:tracePt t="124582" x="9698038" y="6180138"/>
          <p14:tracePt t="124599" x="9752013" y="6180138"/>
          <p14:tracePt t="124616" x="9786938" y="6188075"/>
          <p14:tracePt t="124632" x="9831388" y="6205538"/>
          <p14:tracePt t="124649" x="9867900" y="6205538"/>
          <p14:tracePt t="124666" x="9920288" y="6224588"/>
          <p14:tracePt t="124682" x="10001250" y="6242050"/>
          <p14:tracePt t="124699" x="10099675" y="6251575"/>
          <p14:tracePt t="124716" x="10180638" y="6276975"/>
          <p14:tracePt t="124732" x="10252075" y="6286500"/>
          <p14:tracePt t="124749" x="10296525" y="6296025"/>
          <p14:tracePt t="124766" x="10323513" y="6313488"/>
          <p14:tracePt t="124783" x="10340975" y="6330950"/>
          <p14:tracePt t="124799" x="10348913" y="6348413"/>
          <p14:tracePt t="124816" x="10358438" y="6367463"/>
          <p14:tracePt t="124832" x="10367963" y="6375400"/>
          <p14:tracePt t="124849" x="10367963" y="6394450"/>
          <p14:tracePt t="124866" x="10367963" y="6411913"/>
          <p14:tracePt t="124883" x="10367963" y="6419850"/>
          <p14:tracePt t="124899" x="10367963" y="6429375"/>
          <p14:tracePt t="124916" x="10367963" y="6456363"/>
          <p14:tracePt t="124933" x="10367963" y="6473825"/>
          <p14:tracePt t="124949" x="10367963" y="6491288"/>
          <p14:tracePt t="124966" x="10367963" y="6510338"/>
          <p14:tracePt t="124983" x="10367963" y="6527800"/>
          <p14:tracePt t="125016" x="10367963" y="6537325"/>
          <p14:tracePt t="125047" x="10367963" y="6545263"/>
          <p14:tracePt t="125071" x="10367963" y="6554788"/>
          <p14:tracePt t="125079" x="10358438" y="6554788"/>
          <p14:tracePt t="125095" x="10348913" y="6554788"/>
          <p14:tracePt t="125111" x="10340975" y="6554788"/>
          <p14:tracePt t="125135" x="10331450" y="6554788"/>
          <p14:tracePt t="125167" x="10323513" y="6554788"/>
          <p14:tracePt t="125175" x="10304463" y="6554788"/>
          <p14:tracePt t="125183" x="10287000" y="6554788"/>
          <p14:tracePt t="125199" x="10225088" y="6554788"/>
          <p14:tracePt t="125216" x="10153650" y="6554788"/>
          <p14:tracePt t="125233" x="10099675" y="6562725"/>
          <p14:tracePt t="125249" x="10045700" y="6562725"/>
          <p14:tracePt t="125266" x="10001250" y="6562725"/>
          <p14:tracePt t="125283" x="9929813" y="6562725"/>
          <p14:tracePt t="125299" x="9823450" y="6562725"/>
          <p14:tracePt t="125316" x="9671050" y="6562725"/>
          <p14:tracePt t="125333" x="9528175" y="6562725"/>
          <p14:tracePt t="125349" x="9439275" y="6562725"/>
          <p14:tracePt t="125366" x="9358313" y="6562725"/>
          <p14:tracePt t="125383" x="9224963" y="6562725"/>
          <p14:tracePt t="125399" x="9144000" y="6562725"/>
          <p14:tracePt t="125416" x="9018588" y="6562725"/>
          <p14:tracePt t="125433" x="8902700" y="6562725"/>
          <p14:tracePt t="125449" x="8777288" y="6562725"/>
          <p14:tracePt t="125466" x="8680450" y="6554788"/>
          <p14:tracePt t="125483" x="8616950" y="6554788"/>
          <p14:tracePt t="125499" x="8555038" y="6554788"/>
          <p14:tracePt t="125516" x="8483600" y="6554788"/>
          <p14:tracePt t="125533" x="8385175" y="6572250"/>
          <p14:tracePt t="125549" x="8277225" y="6589713"/>
          <p14:tracePt t="125566" x="8205788" y="6599238"/>
          <p14:tracePt t="125583" x="8134350" y="6608763"/>
          <p14:tracePt t="125599" x="8108950" y="6608763"/>
          <p14:tracePt t="125616" x="8081963" y="6608763"/>
          <p14:tracePt t="125633" x="8054975" y="6608763"/>
          <p14:tracePt t="125649" x="8027988" y="6608763"/>
          <p14:tracePt t="125666" x="8018463" y="6616700"/>
          <p14:tracePt t="125683" x="7983538" y="6626225"/>
          <p14:tracePt t="125699" x="7956550" y="6634163"/>
          <p14:tracePt t="125716" x="7920038" y="6643688"/>
          <p14:tracePt t="125733" x="7885113" y="6661150"/>
          <p14:tracePt t="125749" x="7840663" y="6688138"/>
          <p14:tracePt t="125766" x="7823200" y="6697663"/>
          <p14:tracePt t="125782" x="7813675" y="6705600"/>
          <p14:tracePt t="125831" x="7804150" y="6705600"/>
          <p14:tracePt t="125847" x="7796213" y="6705600"/>
          <p14:tracePt t="125855" x="7796213" y="6715125"/>
          <p14:tracePt t="125871" x="7786688" y="6715125"/>
          <p14:tracePt t="125887" x="7777163" y="6724650"/>
          <p14:tracePt t="125903" x="7769225" y="6724650"/>
          <p14:tracePt t="125911" x="7759700" y="6724650"/>
          <p14:tracePt t="125919" x="7759700" y="6732588"/>
          <p14:tracePt t="125933" x="7751763" y="6732588"/>
          <p14:tracePt t="125949" x="7742238" y="6742113"/>
          <p14:tracePt t="125966" x="7724775" y="6742113"/>
          <p14:tracePt t="125983" x="7661275" y="6742113"/>
          <p14:tracePt t="125999" x="7616825" y="6759575"/>
          <p14:tracePt t="126016" x="7572375" y="6769100"/>
          <p14:tracePt t="126033" x="7545388" y="6777038"/>
          <p14:tracePt t="126049" x="7527925" y="6777038"/>
          <p14:tracePt t="126066" x="7518400" y="6777038"/>
          <p14:tracePt t="126099" x="7510463" y="6759575"/>
          <p14:tracePt t="126116" x="7466013" y="6742113"/>
          <p14:tracePt t="126133" x="7419975" y="6715125"/>
          <p14:tracePt t="126149" x="7385050" y="6705600"/>
          <p14:tracePt t="126166" x="7358063" y="6680200"/>
          <p14:tracePt t="126183" x="7340600" y="6653213"/>
          <p14:tracePt t="126199" x="7323138" y="6653213"/>
          <p14:tracePt t="126216" x="7296150" y="6653213"/>
          <p14:tracePt t="126233" x="7251700" y="6653213"/>
          <p14:tracePt t="126249" x="7188200" y="6653213"/>
          <p14:tracePt t="126266" x="7134225" y="6653213"/>
          <p14:tracePt t="126283" x="7108825" y="6653213"/>
          <p14:tracePt t="126299" x="7099300" y="6653213"/>
          <p14:tracePt t="126316" x="7089775" y="6653213"/>
          <p14:tracePt t="126349" x="7081838" y="6653213"/>
          <p14:tracePt t="126367" x="7027863" y="6634163"/>
          <p14:tracePt t="126383" x="6983413" y="6634163"/>
          <p14:tracePt t="126399" x="6946900" y="6626225"/>
          <p14:tracePt t="126416" x="6929438" y="6626225"/>
          <p14:tracePt t="126433" x="6919913" y="6616700"/>
          <p14:tracePt t="126449" x="6911975" y="6616700"/>
          <p14:tracePt t="126466" x="6894513" y="6616700"/>
          <p14:tracePt t="126483" x="6858000" y="6616700"/>
          <p14:tracePt t="126499" x="6804025" y="6616700"/>
          <p14:tracePt t="126516" x="6751638" y="6626225"/>
          <p14:tracePt t="126533" x="6724650" y="6634163"/>
          <p14:tracePt t="126549" x="6705600" y="6634163"/>
          <p14:tracePt t="126566" x="6697663" y="6643688"/>
          <p14:tracePt t="126583" x="6643688" y="6653213"/>
          <p14:tracePt t="126599" x="6589713" y="6670675"/>
          <p14:tracePt t="126616" x="6537325" y="6670675"/>
          <p14:tracePt t="126633" x="6491288" y="6680200"/>
          <p14:tracePt t="126649" x="6465888" y="6680200"/>
          <p14:tracePt t="126666" x="6438900" y="6680200"/>
          <p14:tracePt t="126683" x="6419850" y="6688138"/>
          <p14:tracePt t="126699" x="6402388" y="6688138"/>
          <p14:tracePt t="126716" x="6384925" y="6688138"/>
          <p14:tracePt t="126733" x="6367463" y="6688138"/>
          <p14:tracePt t="126750" x="6357938" y="6688138"/>
          <p14:tracePt t="126767" x="6340475" y="6688138"/>
          <p14:tracePt t="126783" x="6330950" y="6688138"/>
          <p14:tracePt t="126799" x="6303963" y="6688138"/>
          <p14:tracePt t="126816" x="6286500" y="6688138"/>
          <p14:tracePt t="126833" x="6269038" y="6688138"/>
          <p14:tracePt t="126850" x="6259513" y="6688138"/>
          <p14:tracePt t="126883" x="6251575" y="6680200"/>
          <p14:tracePt t="126900" x="6242050" y="6680200"/>
          <p14:tracePt t="126916" x="6232525" y="6680200"/>
          <p14:tracePt t="126950" x="6224588" y="6680200"/>
          <p14:tracePt t="126966" x="6224588" y="6670675"/>
          <p14:tracePt t="126983" x="6215063" y="6670675"/>
          <p14:tracePt t="126999" x="6205538" y="6670675"/>
          <p14:tracePt t="127016" x="6197600" y="6670675"/>
          <p14:tracePt t="127033" x="6180138" y="6670675"/>
          <p14:tracePt t="127049" x="6170613" y="6670675"/>
          <p14:tracePt t="127066" x="6161088" y="6670675"/>
          <p14:tracePt t="127083" x="6153150" y="6670675"/>
          <p14:tracePt t="127099" x="6143625" y="6670675"/>
          <p14:tracePt t="127116" x="6134100" y="6670675"/>
          <p14:tracePt t="127133" x="6116638" y="6670675"/>
          <p14:tracePt t="127150" x="6099175" y="6670675"/>
          <p14:tracePt t="127166" x="6089650" y="6670675"/>
          <p14:tracePt t="127183" x="6081713" y="6670675"/>
          <p14:tracePt t="127200" x="6072188" y="6670675"/>
          <p14:tracePt t="127216" x="6054725" y="6670675"/>
          <p14:tracePt t="127233" x="6000750" y="6670675"/>
          <p14:tracePt t="127250" x="5938838" y="6680200"/>
          <p14:tracePt t="127266" x="5911850" y="6688138"/>
          <p14:tracePt t="127283" x="5902325" y="6688138"/>
          <p14:tracePt t="127300" x="5894388" y="6688138"/>
          <p14:tracePt t="127316" x="5875338" y="6688138"/>
          <p14:tracePt t="127333" x="5840413" y="6688138"/>
          <p14:tracePt t="127350" x="5795963" y="6688138"/>
          <p14:tracePt t="127367" x="5715000" y="6688138"/>
          <p14:tracePt t="127383" x="5670550" y="6688138"/>
          <p14:tracePt t="127400" x="5643563" y="6688138"/>
          <p14:tracePt t="127416" x="5616575" y="6688138"/>
          <p14:tracePt t="127433" x="5599113" y="6688138"/>
          <p14:tracePt t="127450" x="5572125" y="6688138"/>
          <p14:tracePt t="127466" x="5554663" y="6688138"/>
          <p14:tracePt t="127483" x="5527675" y="6680200"/>
          <p14:tracePt t="127500" x="5510213" y="6670675"/>
          <p14:tracePt t="127516" x="5491163" y="6661150"/>
          <p14:tracePt t="127533" x="5483225" y="6661150"/>
          <p14:tracePt t="127550" x="5473700" y="6661150"/>
          <p14:tracePt t="127566" x="5465763" y="6661150"/>
          <p14:tracePt t="127583" x="5438775" y="6661150"/>
          <p14:tracePt t="127600" x="5429250" y="6661150"/>
          <p14:tracePt t="127616" x="5411788" y="6653213"/>
          <p14:tracePt t="127633" x="5394325" y="6653213"/>
          <p14:tracePt t="127650" x="5367338" y="6643688"/>
          <p14:tracePt t="127666" x="5340350" y="6634163"/>
          <p14:tracePt t="127683" x="5322888" y="6634163"/>
          <p14:tracePt t="127700" x="5303838" y="6616700"/>
          <p14:tracePt t="127716" x="5295900" y="6608763"/>
          <p14:tracePt t="127733" x="5259388" y="6608763"/>
          <p14:tracePt t="127750" x="5224463" y="6599238"/>
          <p14:tracePt t="127766" x="5180013" y="6599238"/>
          <p14:tracePt t="127783" x="5133975" y="6599238"/>
          <p14:tracePt t="127800" x="5126038" y="6589713"/>
          <p14:tracePt t="127816" x="5108575" y="6581775"/>
          <p14:tracePt t="127833" x="5099050" y="6581775"/>
          <p14:tracePt t="127850" x="5072063" y="6581775"/>
          <p14:tracePt t="127866" x="5054600" y="6581775"/>
          <p14:tracePt t="127883" x="5045075" y="6581775"/>
          <p14:tracePt t="127900" x="5027613" y="6581775"/>
          <p14:tracePt t="127991" x="5027613" y="6572250"/>
          <p14:tracePt t="128016" x="5037138" y="6572250"/>
          <p14:tracePt t="128032" x="5045075" y="6572250"/>
          <p14:tracePt t="128048" x="5054600" y="6572250"/>
          <p14:tracePt t="128063" x="5062538" y="6572250"/>
          <p14:tracePt t="128088" x="5072063" y="6572250"/>
          <p14:tracePt t="128103" x="5081588" y="6581775"/>
          <p14:tracePt t="128120" x="5099050" y="6581775"/>
          <p14:tracePt t="128127" x="5108575" y="6581775"/>
          <p14:tracePt t="128136" x="5126038" y="6581775"/>
          <p14:tracePt t="128150" x="5143500" y="6581775"/>
          <p14:tracePt t="128167" x="5180013" y="6589713"/>
          <p14:tracePt t="128183" x="5205413" y="6589713"/>
          <p14:tracePt t="128224" x="5205413" y="6599238"/>
          <p14:tracePt t="128247" x="5214938" y="6599238"/>
          <p14:tracePt t="128263" x="5214938" y="6608763"/>
          <p14:tracePt t="128272" x="5224463" y="6608763"/>
          <p14:tracePt t="128283" x="5232400" y="6608763"/>
          <p14:tracePt t="128303" x="5232400" y="6616700"/>
          <p14:tracePt t="128316" x="5241925" y="6616700"/>
          <p14:tracePt t="128336" x="5241925" y="6626225"/>
          <p14:tracePt t="128350" x="5251450" y="6626225"/>
          <p14:tracePt t="128367" x="5259388" y="6634163"/>
          <p14:tracePt t="128383" x="5268913" y="6643688"/>
          <p14:tracePt t="128400" x="5276850" y="6653213"/>
          <p14:tracePt t="128447" x="5276850" y="6661150"/>
          <p14:tracePt t="128544" x="5276850" y="6670675"/>
          <p14:tracePt t="128552" x="5276850" y="6680200"/>
          <p14:tracePt t="128584" x="5268913" y="6680200"/>
          <p14:tracePt t="128592" x="5259388" y="6680200"/>
          <p14:tracePt t="128607" x="5251450" y="6680200"/>
          <p14:tracePt t="128616" x="5232400" y="6680200"/>
          <p14:tracePt t="128633" x="5205413" y="6680200"/>
          <p14:tracePt t="128650" x="5153025" y="6670675"/>
          <p14:tracePt t="128667" x="5072063" y="6643688"/>
          <p14:tracePt t="128683" x="4983163" y="6616700"/>
          <p14:tracePt t="128700" x="4911725" y="6589713"/>
          <p14:tracePt t="128717" x="4867275" y="6572250"/>
          <p14:tracePt t="128733" x="4848225" y="6562725"/>
          <p14:tracePt t="128750" x="4840288" y="6562725"/>
          <p14:tracePt t="128767" x="4813300" y="6545263"/>
          <p14:tracePt t="128783" x="4795838" y="6545263"/>
          <p14:tracePt t="128800" x="4786313" y="6545263"/>
          <p14:tracePt t="128817" x="4759325" y="6545263"/>
          <p14:tracePt t="128833" x="4741863" y="6545263"/>
          <p14:tracePt t="128850" x="4724400" y="6545263"/>
          <p14:tracePt t="128867" x="4714875" y="6545263"/>
          <p14:tracePt t="128883" x="4705350" y="6545263"/>
          <p14:tracePt t="128900" x="4697413" y="6545263"/>
          <p14:tracePt t="128917" x="4687888" y="6545263"/>
          <p14:tracePt t="128933" x="4679950" y="6545263"/>
          <p14:tracePt t="128950" x="4660900" y="6554788"/>
          <p14:tracePt t="128967" x="4652963" y="6572250"/>
          <p14:tracePt t="128983" x="4633913" y="6581775"/>
          <p14:tracePt t="129000" x="4625975" y="6581775"/>
          <p14:tracePt t="129017" x="4616450" y="6589713"/>
          <p14:tracePt t="129033" x="4608513" y="6608763"/>
          <p14:tracePt t="129050" x="4589463" y="6616700"/>
          <p14:tracePt t="129067" x="4581525" y="6626225"/>
          <p14:tracePt t="129083" x="4572000" y="6626225"/>
          <p14:tracePt t="129100" x="4562475" y="6634163"/>
          <p14:tracePt t="129117" x="4545013" y="6653213"/>
          <p14:tracePt t="129133" x="4518025" y="6661150"/>
          <p14:tracePt t="129150" x="4491038" y="6680200"/>
          <p14:tracePt t="129167" x="4465638" y="6697663"/>
          <p14:tracePt t="129183" x="4429125" y="6715125"/>
          <p14:tracePt t="129200" x="4411663" y="6724650"/>
          <p14:tracePt t="129217" x="4384675" y="6742113"/>
          <p14:tracePt t="129233" x="4367213" y="6759575"/>
          <p14:tracePt t="129250" x="4348163" y="6769100"/>
          <p14:tracePt t="129267" x="4340225" y="6777038"/>
          <p14:tracePt t="129283" x="4330700" y="6786563"/>
          <p14:tracePt t="129300" x="4330700" y="6796088"/>
          <p14:tracePt t="129317" x="4322763" y="6796088"/>
          <p14:tracePt t="129616" x="4313238" y="6796088"/>
          <p14:tracePt t="129624" x="4313238" y="6786563"/>
          <p14:tracePt t="129633" x="4303713" y="6786563"/>
          <p14:tracePt t="129650" x="4303713" y="6777038"/>
          <p14:tracePt t="129667" x="4303713" y="6769100"/>
          <p14:tracePt t="129684" x="4303713" y="6759575"/>
          <p14:tracePt t="129824" x="4303713" y="6751638"/>
          <p14:tracePt t="129872" x="4303713" y="6742113"/>
          <p14:tracePt t="129880" x="4313238" y="6742113"/>
          <p14:tracePt t="129888" x="4313238" y="6732588"/>
          <p14:tracePt t="129912" x="4313238" y="6724650"/>
          <p14:tracePt t="129960" x="4322763" y="6715125"/>
          <p14:tracePt t="129968" x="4330700" y="6715125"/>
          <p14:tracePt t="129984" x="4340225" y="6705600"/>
          <p14:tracePt t="129992" x="4340225" y="6697663"/>
          <p14:tracePt t="130000" x="4348163" y="6697663"/>
          <p14:tracePt t="130017" x="4357688" y="6697663"/>
          <p14:tracePt t="130033" x="4367213" y="6688138"/>
          <p14:tracePt t="130050" x="4375150" y="6688138"/>
          <p14:tracePt t="130067" x="4384675" y="6688138"/>
          <p14:tracePt t="130083" x="4402138" y="6680200"/>
          <p14:tracePt t="130100" x="4473575" y="6661150"/>
          <p14:tracePt t="130117" x="4537075" y="6643688"/>
          <p14:tracePt t="130133" x="4562475" y="6634163"/>
          <p14:tracePt t="130150" x="4572000" y="6634163"/>
          <p14:tracePt t="130167" x="4589463" y="6626225"/>
          <p14:tracePt t="130200" x="4598988" y="6626225"/>
          <p14:tracePt t="130320" x="4598988" y="6634163"/>
          <p14:tracePt t="130328" x="4589463" y="6634163"/>
          <p14:tracePt t="130336" x="4581525" y="6634163"/>
          <p14:tracePt t="130352" x="4581525" y="6643688"/>
          <p14:tracePt t="130367" x="4572000" y="6643688"/>
          <p14:tracePt t="130383" x="4537075" y="6653213"/>
          <p14:tracePt t="130400" x="4500563" y="6661150"/>
          <p14:tracePt t="130417" x="4465638" y="6670675"/>
          <p14:tracePt t="130433" x="4438650" y="6680200"/>
          <p14:tracePt t="130450" x="4429125" y="6680200"/>
          <p14:tracePt t="130520" x="4429125" y="6670675"/>
          <p14:tracePt t="130552" x="4438650" y="6661150"/>
          <p14:tracePt t="130560" x="4456113" y="6653213"/>
          <p14:tracePt t="130568" x="4483100" y="6653213"/>
          <p14:tracePt t="130583" x="4562475" y="6616700"/>
          <p14:tracePt t="130600" x="4670425" y="6589713"/>
          <p14:tracePt t="130617" x="4741863" y="6589713"/>
          <p14:tracePt t="130634" x="4795838" y="6589713"/>
          <p14:tracePt t="130650" x="4840288" y="6589713"/>
          <p14:tracePt t="130667" x="4884738" y="6589713"/>
          <p14:tracePt t="130684" x="4983163" y="6581775"/>
          <p14:tracePt t="130700" x="5133975" y="6554788"/>
          <p14:tracePt t="130717" x="5241925" y="6545263"/>
          <p14:tracePt t="130734" x="5303838" y="6545263"/>
          <p14:tracePt t="130750" x="5348288" y="6554788"/>
          <p14:tracePt t="130767" x="5375275" y="6554788"/>
          <p14:tracePt t="130784" x="5429250" y="6537325"/>
          <p14:tracePt t="130800" x="5465763" y="6527800"/>
          <p14:tracePt t="130817" x="5510213" y="6510338"/>
          <p14:tracePt t="130834" x="5562600" y="6510338"/>
          <p14:tracePt t="130850" x="5589588" y="6500813"/>
          <p14:tracePt t="130867" x="5634038" y="6483350"/>
          <p14:tracePt t="130884" x="5653088" y="6473825"/>
          <p14:tracePt t="130900" x="5670550" y="6473825"/>
          <p14:tracePt t="130934" x="5670550" y="6465888"/>
          <p14:tracePt t="130950" x="5661025" y="6465888"/>
          <p14:tracePt t="130967" x="5616575" y="6465888"/>
          <p14:tracePt t="130984" x="5572125" y="6473825"/>
          <p14:tracePt t="131000" x="5510213" y="6483350"/>
          <p14:tracePt t="131017" x="5465763" y="6483350"/>
          <p14:tracePt t="131034" x="5429250" y="6500813"/>
          <p14:tracePt t="131050" x="5411788" y="6510338"/>
          <p14:tracePt t="131067" x="5384800" y="6510338"/>
          <p14:tracePt t="131084" x="5348288" y="6518275"/>
          <p14:tracePt t="131100" x="5313363" y="6537325"/>
          <p14:tracePt t="131117" x="5268913" y="6554788"/>
          <p14:tracePt t="131134" x="5232400" y="6562725"/>
          <p14:tracePt t="131150" x="5197475" y="6572250"/>
          <p14:tracePt t="131167" x="5143500" y="6599238"/>
          <p14:tracePt t="131184" x="5108575" y="6599238"/>
          <p14:tracePt t="131200" x="5072063" y="6608763"/>
          <p14:tracePt t="131217" x="5037138" y="6608763"/>
          <p14:tracePt t="131234" x="4983163" y="6626225"/>
          <p14:tracePt t="131250" x="4894263" y="6626225"/>
          <p14:tracePt t="131267" x="4822825" y="6634163"/>
          <p14:tracePt t="131284" x="4786313" y="6634163"/>
          <p14:tracePt t="131300" x="4768850" y="6634163"/>
          <p14:tracePt t="131317" x="4759325" y="6634163"/>
          <p14:tracePt t="131334" x="4759325" y="6643688"/>
          <p14:tracePt t="131350" x="4741863" y="6643688"/>
          <p14:tracePt t="131368" x="4732338" y="6643688"/>
          <p14:tracePt t="131440" x="4732338" y="6634163"/>
          <p14:tracePt t="131456" x="4732338" y="6626225"/>
          <p14:tracePt t="131464" x="4732338" y="6616700"/>
          <p14:tracePt t="131488" x="4732338" y="6608763"/>
          <p14:tracePt t="131512" x="4741863" y="6608763"/>
          <p14:tracePt t="131520" x="4751388" y="6608763"/>
          <p14:tracePt t="131536" x="4759325" y="6608763"/>
          <p14:tracePt t="131544" x="4768850" y="6608763"/>
          <p14:tracePt t="131552" x="4776788" y="6608763"/>
          <p14:tracePt t="131567" x="4840288" y="6599238"/>
          <p14:tracePt t="131584" x="4902200" y="6589713"/>
          <p14:tracePt t="131600" x="4946650" y="6589713"/>
          <p14:tracePt t="131617" x="4973638" y="6589713"/>
          <p14:tracePt t="131634" x="4983163" y="6589713"/>
          <p14:tracePt t="131650" x="5000625" y="6589713"/>
          <p14:tracePt t="131667" x="5027613" y="6589713"/>
          <p14:tracePt t="131684" x="5089525" y="6589713"/>
          <p14:tracePt t="131700" x="5180013" y="6589713"/>
          <p14:tracePt t="131717" x="5259388" y="6589713"/>
          <p14:tracePt t="131734" x="5286375" y="6589713"/>
          <p14:tracePt t="131750" x="5303838" y="6589713"/>
          <p14:tracePt t="131768" x="5322888" y="6589713"/>
          <p14:tracePt t="131784" x="5357813" y="6589713"/>
          <p14:tracePt t="131800" x="5456238" y="6589713"/>
          <p14:tracePt t="131817" x="5599113" y="6608763"/>
          <p14:tracePt t="131834" x="5724525" y="6634163"/>
          <p14:tracePt t="131850" x="5840413" y="6653213"/>
          <p14:tracePt t="131867" x="5938838" y="6680200"/>
          <p14:tracePt t="131884" x="6027738" y="6680200"/>
          <p14:tracePt t="131900" x="6108700" y="6680200"/>
          <p14:tracePt t="131917" x="6180138" y="6680200"/>
          <p14:tracePt t="131934" x="6259513" y="6680200"/>
          <p14:tracePt t="131951" x="6313488" y="6680200"/>
          <p14:tracePt t="131968" x="6357938" y="6680200"/>
          <p14:tracePt t="131984" x="6394450" y="6680200"/>
          <p14:tracePt t="132000" x="6446838" y="6697663"/>
          <p14:tracePt t="132017" x="6510338" y="6705600"/>
          <p14:tracePt t="132034" x="6589713" y="6715125"/>
          <p14:tracePt t="132050" x="6653213" y="6732588"/>
          <p14:tracePt t="132067" x="6705600" y="6742113"/>
          <p14:tracePt t="132084" x="6777038" y="6742113"/>
          <p14:tracePt t="132100" x="6867525" y="6742113"/>
          <p14:tracePt t="132117" x="6965950" y="6742113"/>
          <p14:tracePt t="132134" x="7010400" y="6751638"/>
          <p14:tracePt t="132150" x="7037388" y="6751638"/>
          <p14:tracePt t="132167" x="7054850" y="6751638"/>
          <p14:tracePt t="132184" x="7062788" y="6751638"/>
          <p14:tracePt t="132200" x="7081838" y="6751638"/>
          <p14:tracePt t="132217" x="7134225" y="6751638"/>
          <p14:tracePt t="132234" x="7251700" y="6715125"/>
          <p14:tracePt t="132251" x="7375525" y="6680200"/>
          <p14:tracePt t="132267" x="7473950" y="6670675"/>
          <p14:tracePt t="132284" x="7510463" y="6661150"/>
          <p14:tracePt t="132301" x="7518400" y="6661150"/>
          <p14:tracePt t="132317" x="7527925" y="6661150"/>
          <p14:tracePt t="132334" x="7537450" y="6661150"/>
          <p14:tracePt t="132351" x="7554913" y="6661150"/>
          <p14:tracePt t="132368" x="7581900" y="6661150"/>
          <p14:tracePt t="132384" x="7589838" y="6661150"/>
          <p14:tracePt t="132417" x="7599363" y="6661150"/>
          <p14:tracePt t="132440" x="7608888" y="6661150"/>
          <p14:tracePt t="132451" x="7616825" y="6661150"/>
          <p14:tracePt t="132467" x="7626350" y="6661150"/>
          <p14:tracePt t="132484" x="7634288" y="6661150"/>
          <p14:tracePt t="132504" x="7643813" y="6661150"/>
          <p14:tracePt t="132517" x="7643813" y="6670675"/>
          <p14:tracePt t="132534" x="7661275" y="6697663"/>
          <p14:tracePt t="132551" x="7670800" y="6724650"/>
          <p14:tracePt t="132568" x="7697788" y="6751638"/>
          <p14:tracePt t="132584" x="7715250" y="6759575"/>
          <p14:tracePt t="132601" x="7724775" y="6759575"/>
          <p14:tracePt t="132800" x="7732713" y="6759575"/>
          <p14:tracePt t="132864" x="7742238" y="6759575"/>
          <p14:tracePt t="132896" x="7751763" y="6759575"/>
          <p14:tracePt t="132992" x="7759700" y="6759575"/>
          <p14:tracePt t="133008" x="7769225" y="6759575"/>
          <p14:tracePt t="133024" x="7777163" y="6759575"/>
          <p14:tracePt t="133040" x="7786688" y="6759575"/>
          <p14:tracePt t="133056" x="7796213" y="6759575"/>
          <p14:tracePt t="133064" x="7804150" y="6759575"/>
          <p14:tracePt t="133072" x="7823200" y="6759575"/>
          <p14:tracePt t="133084" x="7840663" y="6742113"/>
          <p14:tracePt t="133101" x="7867650" y="6715125"/>
          <p14:tracePt t="133117" x="7902575" y="6688138"/>
          <p14:tracePt t="133134" x="7939088" y="6680200"/>
          <p14:tracePt t="133151" x="7956550" y="6661150"/>
          <p14:tracePt t="133168" x="7983538" y="6634163"/>
          <p14:tracePt t="133184" x="7991475" y="6626225"/>
          <p14:tracePt t="133201" x="8010525" y="6608763"/>
          <p14:tracePt t="133217" x="8027988" y="6589713"/>
          <p14:tracePt t="133234" x="8045450" y="6572250"/>
          <p14:tracePt t="133251" x="8062913" y="6554788"/>
          <p14:tracePt t="133267" x="8072438" y="6537325"/>
          <p14:tracePt t="133284" x="8089900" y="6537325"/>
          <p14:tracePt t="133301" x="8089900" y="6518275"/>
          <p14:tracePt t="133317" x="8099425" y="6510338"/>
          <p14:tracePt t="133334" x="8108950" y="6510338"/>
          <p14:tracePt t="133351" x="8108950" y="6500813"/>
          <p14:tracePt t="133368" x="8126413" y="6483350"/>
          <p14:tracePt t="133384" x="8134350" y="6473825"/>
          <p14:tracePt t="133744" x="8143875" y="6473825"/>
          <p14:tracePt t="133752" x="8143875" y="6465888"/>
          <p14:tracePt t="133768" x="8153400" y="6465888"/>
          <p14:tracePt t="133776" x="8153400" y="6456363"/>
          <p14:tracePt t="133784" x="8161338" y="6456363"/>
          <p14:tracePt t="133801" x="8161338" y="6446838"/>
          <p14:tracePt t="133824" x="8170863" y="6446838"/>
          <p14:tracePt t="133856" x="8180388" y="6438900"/>
          <p14:tracePt t="133928" x="8180388" y="6429375"/>
          <p14:tracePt t="133952" x="8188325" y="6429375"/>
          <p14:tracePt t="133961" x="8188325" y="6419850"/>
          <p14:tracePt t="133968" x="8188325" y="6411913"/>
          <p14:tracePt t="134552" x="8188325" y="6419850"/>
          <p14:tracePt t="134568" x="8170863" y="6429375"/>
          <p14:tracePt t="134576" x="8170863" y="6438900"/>
          <p14:tracePt t="134584" x="8161338" y="6438900"/>
          <p14:tracePt t="134601" x="8143875" y="6438900"/>
          <p14:tracePt t="134618" x="8134350" y="6438900"/>
          <p14:tracePt t="134634" x="8126413" y="6438900"/>
          <p14:tracePt t="134651" x="8081963" y="6438900"/>
          <p14:tracePt t="134668" x="7974013" y="6438900"/>
          <p14:tracePt t="134684" x="7867650" y="6419850"/>
          <p14:tracePt t="134701" x="7759700" y="6384925"/>
          <p14:tracePt t="134718" x="7724775" y="6357938"/>
          <p14:tracePt t="134734" x="7715250" y="6348413"/>
          <p14:tracePt t="134751" x="7705725" y="6330950"/>
          <p14:tracePt t="134784" x="7697788" y="6330950"/>
          <p14:tracePt t="134801" x="7688263" y="6330950"/>
          <p14:tracePt t="134818" x="7661275" y="6348413"/>
          <p14:tracePt t="134834" x="7643813" y="6367463"/>
          <p14:tracePt t="134851" x="7634288" y="6375400"/>
          <p14:tracePt t="134868" x="7634288" y="6384925"/>
          <p14:tracePt t="134884" x="7634288" y="6402388"/>
          <p14:tracePt t="134901" x="7634288" y="6411913"/>
          <p14:tracePt t="134918" x="7634288" y="6429375"/>
          <p14:tracePt t="134934" x="7626350" y="6465888"/>
          <p14:tracePt t="134951" x="7626350" y="6473825"/>
          <p14:tracePt t="134968" x="7626350" y="6491288"/>
          <p14:tracePt t="135001" x="7626350" y="6500813"/>
          <p14:tracePt t="135018" x="7626350" y="6510338"/>
          <p14:tracePt t="135034" x="7626350" y="6527800"/>
          <p14:tracePt t="135051" x="7626350" y="6537325"/>
          <p14:tracePt t="135068" x="7626350" y="6554788"/>
          <p14:tracePt t="135084" x="7626350" y="6562725"/>
          <p14:tracePt t="135118" x="7626350" y="6572250"/>
          <p14:tracePt t="135134" x="7626350" y="6581775"/>
          <p14:tracePt t="135151" x="7626350" y="6589713"/>
          <p14:tracePt t="135168" x="7626350" y="6608763"/>
          <p14:tracePt t="135184" x="7626350" y="6616700"/>
          <p14:tracePt t="135201" x="7626350" y="6626225"/>
          <p14:tracePt t="135218" x="7626350" y="6634163"/>
          <p14:tracePt t="135234" x="7626350" y="6643688"/>
          <p14:tracePt t="135251" x="7626350" y="6653213"/>
          <p14:tracePt t="135268" x="7626350" y="6670675"/>
          <p14:tracePt t="135401" x="7626350" y="6680200"/>
          <p14:tracePt t="137809" x="7626350" y="6688138"/>
          <p14:tracePt t="138201" x="7634288" y="6688138"/>
          <p14:tracePt t="139585" x="7643813" y="6688138"/>
          <p14:tracePt t="144762" x="7643813" y="6697663"/>
          <p14:tracePt t="144826" x="7643813" y="67056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66370"/>
          </a:xfrm>
        </p:spPr>
        <p:txBody>
          <a:bodyPr>
            <a:normAutofit/>
          </a:bodyPr>
          <a:lstStyle/>
          <a:p>
            <a:pPr algn="ctr" rtl="1"/>
            <a:r>
              <a:rPr lang="fa-IR" sz="4000" b="1" dirty="0">
                <a:cs typeface="B Yagut" panose="00000400000000000000" pitchFamily="2" charset="-78"/>
              </a:rPr>
              <a:t>ترک مصرف دخانیات و الکل :</a:t>
            </a:r>
            <a:endParaRPr lang="en-US" sz="4000" b="1" dirty="0">
              <a:cs typeface="B Yagut" panose="00000400000000000000" pitchFamily="2" charset="-78"/>
            </a:endParaRPr>
          </a:p>
        </p:txBody>
      </p:sp>
      <p:sp>
        <p:nvSpPr>
          <p:cNvPr id="3" name="Content Placeholder 2"/>
          <p:cNvSpPr>
            <a:spLocks noGrp="1"/>
          </p:cNvSpPr>
          <p:nvPr>
            <p:ph idx="1"/>
          </p:nvPr>
        </p:nvSpPr>
        <p:spPr>
          <a:xfrm>
            <a:off x="838200" y="1331496"/>
            <a:ext cx="10515600" cy="5229725"/>
          </a:xfrm>
        </p:spPr>
        <p:txBody>
          <a:bodyPr>
            <a:noAutofit/>
          </a:bodyPr>
          <a:lstStyle/>
          <a:p>
            <a:pPr marL="0" indent="0" algn="r" rtl="1">
              <a:buNone/>
            </a:pPr>
            <a:endParaRPr lang="fa-IR" sz="2400" dirty="0">
              <a:cs typeface="B Yagut" panose="00000400000000000000" pitchFamily="2" charset="-78"/>
            </a:endParaRPr>
          </a:p>
          <a:p>
            <a:pPr algn="r" rtl="1"/>
            <a:r>
              <a:rPr lang="fa-IR" sz="2400" dirty="0">
                <a:cs typeface="B Yagut" panose="00000400000000000000" pitchFamily="2" charset="-78"/>
              </a:rPr>
              <a:t>تشویق همه غیر سیگاری ها به هرگز سیگار </a:t>
            </a:r>
            <a:r>
              <a:rPr lang="fa-IR" sz="2400" dirty="0" err="1">
                <a:cs typeface="B Yagut" panose="00000400000000000000" pitchFamily="2" charset="-78"/>
              </a:rPr>
              <a:t>نکشیدن</a:t>
            </a:r>
            <a:endParaRPr lang="en-US" sz="2400" dirty="0">
              <a:cs typeface="B Yagut" panose="00000400000000000000" pitchFamily="2" charset="-78"/>
            </a:endParaRPr>
          </a:p>
          <a:p>
            <a:pPr algn="r" rtl="1"/>
            <a:r>
              <a:rPr lang="fa-IR" sz="2400" dirty="0">
                <a:cs typeface="B Yagut" panose="00000400000000000000" pitchFamily="2" charset="-78"/>
              </a:rPr>
              <a:t>توصیه قوی به همه سیگاری ها به توقف مصرف سیگار و حمایت از تلاش آنها در این امر</a:t>
            </a:r>
          </a:p>
          <a:p>
            <a:pPr algn="r" rtl="1"/>
            <a:r>
              <a:rPr lang="fa-IR" sz="2400" dirty="0">
                <a:cs typeface="B Yagut" panose="00000400000000000000" pitchFamily="2" charset="-78"/>
              </a:rPr>
              <a:t>توصیه به ترک به افرادی که اشکال دیگری از دخانیات را مصرف می کنند</a:t>
            </a:r>
          </a:p>
          <a:p>
            <a:pPr algn="r" rtl="1"/>
            <a:r>
              <a:rPr lang="fa-IR" sz="2400" dirty="0">
                <a:cs typeface="B Yagut" panose="00000400000000000000" pitchFamily="2" charset="-78"/>
              </a:rPr>
              <a:t>توصیه به عدم مصرف الکل مخصوصاً در زمانی که احتمال خطرات افزوده وجود دارد مانند:</a:t>
            </a:r>
            <a:endParaRPr lang="en-US" sz="2400" dirty="0">
              <a:cs typeface="B Yagut" panose="00000400000000000000" pitchFamily="2" charset="-78"/>
            </a:endParaRPr>
          </a:p>
          <a:p>
            <a:pPr marL="0" indent="0" algn="r" rtl="1">
              <a:buNone/>
            </a:pPr>
            <a:r>
              <a:rPr lang="fa-IR" sz="2400" dirty="0">
                <a:cs typeface="B Yagut" panose="00000400000000000000" pitchFamily="2" charset="-78"/>
              </a:rPr>
              <a:t>       - رانندگی یا کار با ماشین آلات</a:t>
            </a:r>
            <a:endParaRPr lang="en-US" sz="2400" dirty="0">
              <a:cs typeface="B Yagut" panose="00000400000000000000" pitchFamily="2" charset="-78"/>
            </a:endParaRPr>
          </a:p>
          <a:p>
            <a:pPr marL="0" indent="0" algn="r" rtl="1">
              <a:buNone/>
            </a:pPr>
            <a:r>
              <a:rPr lang="fa-IR" sz="2400" dirty="0">
                <a:cs typeface="B Yagut" panose="00000400000000000000" pitchFamily="2" charset="-78"/>
              </a:rPr>
              <a:t>       -  بارداری یا شیردهی</a:t>
            </a:r>
            <a:endParaRPr lang="en-US" sz="2400" dirty="0">
              <a:cs typeface="B Yagut" panose="00000400000000000000" pitchFamily="2" charset="-78"/>
            </a:endParaRPr>
          </a:p>
          <a:p>
            <a:pPr marL="0" indent="0" algn="r" rtl="1">
              <a:buNone/>
            </a:pPr>
            <a:r>
              <a:rPr lang="fa-IR" sz="2400" dirty="0">
                <a:cs typeface="B Yagut" panose="00000400000000000000" pitchFamily="2" charset="-78"/>
              </a:rPr>
              <a:t>       - مصرف داروهایی که با الکل اثر متقابل دارد</a:t>
            </a:r>
          </a:p>
          <a:p>
            <a:pPr marL="0" indent="0" algn="r" rtl="1">
              <a:buNone/>
            </a:pPr>
            <a:r>
              <a:rPr lang="fa-IR" sz="2400" dirty="0">
                <a:cs typeface="B Yagut" panose="00000400000000000000" pitchFamily="2" charset="-78"/>
              </a:rPr>
              <a:t>       - داشتن شرایط پزشکی که الکل آن را وخیم تر می سازد</a:t>
            </a:r>
          </a:p>
          <a:p>
            <a:pPr marL="0" indent="0" algn="r" rtl="1">
              <a:buNone/>
            </a:pPr>
            <a:r>
              <a:rPr lang="fa-IR" sz="2400" dirty="0">
                <a:cs typeface="B Yagut" panose="00000400000000000000" pitchFamily="2" charset="-78"/>
              </a:rPr>
              <a:t>       - عدم توانایی در کنترل میزان مصرف مشروبات الکلی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4109213"/>
      </p:ext>
    </p:extLst>
  </p:cSld>
  <p:clrMapOvr>
    <a:masterClrMapping/>
  </p:clrMapOvr>
  <mc:AlternateContent xmlns:mc="http://schemas.openxmlformats.org/markup-compatibility/2006" xmlns:p14="http://schemas.microsoft.com/office/powerpoint/2010/main">
    <mc:Choice Requires="p14">
      <p:transition spd="slow" p14:dur="2000" advTm="157036"/>
    </mc:Choice>
    <mc:Fallback xmlns="">
      <p:transition spd="slow" advTm="15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745" x="7643813" y="6697663"/>
          <p14:tracePt t="1761" x="7643813" y="6688138"/>
          <p14:tracePt t="1793" x="7643813" y="6680200"/>
          <p14:tracePt t="10274" x="7643813" y="6688138"/>
          <p14:tracePt t="10290" x="7643813" y="6697663"/>
          <p14:tracePt t="10666" x="7643813" y="6705600"/>
          <p14:tracePt t="11138" x="7643813" y="6715125"/>
          <p14:tracePt t="11154" x="7634288" y="6715125"/>
          <p14:tracePt t="11338" x="7626350" y="6715125"/>
          <p14:tracePt t="11386" x="7626350" y="6724650"/>
          <p14:tracePt t="11538" x="7626350" y="6732588"/>
          <p14:tracePt t="11794" x="7616825" y="6732588"/>
          <p14:tracePt t="11818" x="7616825" y="6742113"/>
          <p14:tracePt t="11858" x="7608888" y="6742113"/>
          <p14:tracePt t="12290" x="7599363" y="6742113"/>
          <p14:tracePt t="12778" x="7599363" y="6751638"/>
          <p14:tracePt t="13603" x="7599363" y="6759575"/>
          <p14:tracePt t="15611" x="7589838" y="6759575"/>
          <p14:tracePt t="17395" x="7581900" y="6759575"/>
          <p14:tracePt t="17411" x="7581900" y="6751638"/>
          <p14:tracePt t="17419" x="7572375" y="6751638"/>
          <p14:tracePt t="17435" x="7572375" y="6742113"/>
          <p14:tracePt t="17443" x="7562850" y="6732588"/>
          <p14:tracePt t="17459" x="7562850" y="6724650"/>
          <p14:tracePt t="17603" x="7554913" y="6724650"/>
          <p14:tracePt t="17611" x="7554913" y="6715125"/>
          <p14:tracePt t="17643" x="7554913" y="6705600"/>
          <p14:tracePt t="17651" x="7554913" y="6697663"/>
          <p14:tracePt t="17659" x="7545388" y="6697663"/>
          <p14:tracePt t="17668" x="7537450" y="6697663"/>
          <p14:tracePt t="17685" x="7537450" y="6688138"/>
          <p14:tracePt t="17701" x="7537450" y="6680200"/>
          <p14:tracePt t="17718" x="7527925" y="6653213"/>
          <p14:tracePt t="17735" x="7510463" y="6616700"/>
          <p14:tracePt t="17751" x="7500938" y="6572250"/>
          <p14:tracePt t="17768" x="7491413" y="6537325"/>
          <p14:tracePt t="17785" x="7473950" y="6491288"/>
          <p14:tracePt t="17801" x="7466013" y="6438900"/>
          <p14:tracePt t="17803" x="7456488" y="6419850"/>
          <p14:tracePt t="17818" x="7446963" y="6402388"/>
          <p14:tracePt t="17835" x="7429500" y="6357938"/>
          <p14:tracePt t="17851" x="7394575" y="6303963"/>
          <p14:tracePt t="17868" x="7358063" y="6215063"/>
          <p14:tracePt t="17885" x="7313613" y="6081713"/>
          <p14:tracePt t="17901" x="7269163" y="5938838"/>
          <p14:tracePt t="17918" x="7251700" y="5840413"/>
          <p14:tracePt t="17935" x="7232650" y="5776913"/>
          <p14:tracePt t="17951" x="7224713" y="5705475"/>
          <p14:tracePt t="17968" x="7224713" y="5634038"/>
          <p14:tracePt t="17985" x="7224713" y="5537200"/>
          <p14:tracePt t="18001" x="7224713" y="5456238"/>
          <p14:tracePt t="18018" x="7215188" y="5367338"/>
          <p14:tracePt t="18035" x="7161213" y="5187950"/>
          <p14:tracePt t="18051" x="7108825" y="5037138"/>
          <p14:tracePt t="18068" x="7062788" y="4875213"/>
          <p14:tracePt t="18085" x="7045325" y="4705350"/>
          <p14:tracePt t="18101" x="7037388" y="4518025"/>
          <p14:tracePt t="18118" x="7045325" y="4303713"/>
          <p14:tracePt t="18135" x="7081838" y="4062413"/>
          <p14:tracePt t="18151" x="7134225" y="3840163"/>
          <p14:tracePt t="18168" x="7170738" y="3633788"/>
          <p14:tracePt t="18185" x="7197725" y="3446463"/>
          <p14:tracePt t="18201" x="7205663" y="3286125"/>
          <p14:tracePt t="18218" x="7205663" y="3125788"/>
          <p14:tracePt t="18235" x="7143750" y="2901950"/>
          <p14:tracePt t="18251" x="7126288" y="2759075"/>
          <p14:tracePt t="18268" x="7116763" y="2633663"/>
          <p14:tracePt t="18285" x="7116763" y="2517775"/>
          <p14:tracePt t="18301" x="7116763" y="2419350"/>
          <p14:tracePt t="18318" x="7116763" y="2330450"/>
          <p14:tracePt t="18335" x="7116763" y="2268538"/>
          <p14:tracePt t="18351" x="7126288" y="2214563"/>
          <p14:tracePt t="18368" x="7143750" y="2152650"/>
          <p14:tracePt t="18385" x="7161213" y="2089150"/>
          <p14:tracePt t="18401" x="7161213" y="2036763"/>
          <p14:tracePt t="18418" x="7161213" y="1982788"/>
          <p14:tracePt t="18435" x="7161213" y="1893888"/>
          <p14:tracePt t="18451" x="7161213" y="1857375"/>
          <p14:tracePt t="18468" x="7161213" y="1812925"/>
          <p14:tracePt t="18485" x="7153275" y="1776413"/>
          <p14:tracePt t="18502" x="7134225" y="1751013"/>
          <p14:tracePt t="18518" x="7116763" y="1724025"/>
          <p14:tracePt t="18535" x="7099300" y="1704975"/>
          <p14:tracePt t="18551" x="7072313" y="1687513"/>
          <p14:tracePt t="18568" x="7054850" y="1670050"/>
          <p14:tracePt t="18585" x="7037388" y="1643063"/>
          <p14:tracePt t="18601" x="7018338" y="1625600"/>
          <p14:tracePt t="18618" x="6983413" y="1608138"/>
          <p14:tracePt t="18635" x="6902450" y="1562100"/>
          <p14:tracePt t="18651" x="6840538" y="1527175"/>
          <p14:tracePt t="18668" x="6777038" y="1490663"/>
          <p14:tracePt t="18685" x="6724650" y="1446213"/>
          <p14:tracePt t="18701" x="6688138" y="1411288"/>
          <p14:tracePt t="18718" x="6661150" y="1401763"/>
          <p14:tracePt t="18735" x="6626225" y="1384300"/>
          <p14:tracePt t="18752" x="6608763" y="1384300"/>
          <p14:tracePt t="18768" x="6581775" y="1374775"/>
          <p14:tracePt t="18785" x="6562725" y="1374775"/>
          <p14:tracePt t="18801" x="6554788" y="1374775"/>
          <p14:tracePt t="18804" x="6554788" y="1366838"/>
          <p14:tracePt t="18818" x="6537325" y="1366838"/>
          <p14:tracePt t="18835" x="6518275" y="1347788"/>
          <p14:tracePt t="18852" x="6500813" y="1339850"/>
          <p14:tracePt t="18868" x="6491288" y="1322388"/>
          <p14:tracePt t="18885" x="6483350" y="1303338"/>
          <p14:tracePt t="18901" x="6483350" y="1295400"/>
          <p14:tracePt t="18918" x="6473825" y="1285875"/>
          <p14:tracePt t="19083" x="6473825" y="1276350"/>
          <p14:tracePt t="19139" x="6483350" y="1276350"/>
          <p14:tracePt t="19155" x="6491288" y="1276350"/>
          <p14:tracePt t="19163" x="6500813" y="1276350"/>
          <p14:tracePt t="19179" x="6510338" y="1276350"/>
          <p14:tracePt t="19187" x="6527800" y="1276350"/>
          <p14:tracePt t="19201" x="6537325" y="1276350"/>
          <p14:tracePt t="19218" x="6562725" y="1276350"/>
          <p14:tracePt t="19235" x="6634163" y="1276350"/>
          <p14:tracePt t="19251" x="6715125" y="1276350"/>
          <p14:tracePt t="19268" x="6813550" y="1276350"/>
          <p14:tracePt t="19285" x="6894513" y="1276350"/>
          <p14:tracePt t="19302" x="6956425" y="1276350"/>
          <p14:tracePt t="19318" x="7000875" y="1276350"/>
          <p14:tracePt t="19335" x="7054850" y="1276350"/>
          <p14:tracePt t="19352" x="7089775" y="1276350"/>
          <p14:tracePt t="19368" x="7116763" y="1276350"/>
          <p14:tracePt t="19385" x="7143750" y="1276350"/>
          <p14:tracePt t="19402" x="7153275" y="1276350"/>
          <p14:tracePt t="19475" x="7161213" y="1276350"/>
          <p14:tracePt t="19787" x="7161213" y="1285875"/>
          <p14:tracePt t="19804" x="7161213" y="1295400"/>
          <p14:tracePt t="19820" x="7161213" y="1303338"/>
          <p14:tracePt t="19835" x="7153275" y="1312863"/>
          <p14:tracePt t="19843" x="7153275" y="1322388"/>
          <p14:tracePt t="19852" x="7134225" y="1330325"/>
          <p14:tracePt t="19868" x="7108825" y="1374775"/>
          <p14:tracePt t="19885" x="7089775" y="1411288"/>
          <p14:tracePt t="19902" x="7081838" y="1428750"/>
          <p14:tracePt t="19918" x="7072313" y="1438275"/>
          <p14:tracePt t="19935" x="7072313" y="1455738"/>
          <p14:tracePt t="19968" x="7072313" y="1465263"/>
          <p14:tracePt t="20220" x="7081838" y="1465263"/>
          <p14:tracePt t="20244" x="7089775" y="1455738"/>
          <p14:tracePt t="20284" x="7099300" y="1455738"/>
          <p14:tracePt t="20316" x="7108825" y="1455738"/>
          <p14:tracePt t="20524" x="7116763" y="1455738"/>
          <p14:tracePt t="20532" x="7126288" y="1455738"/>
          <p14:tracePt t="20548" x="7134225" y="1455738"/>
          <p14:tracePt t="20572" x="7143750" y="1455738"/>
          <p14:tracePt t="20588" x="7153275" y="1455738"/>
          <p14:tracePt t="20595" x="7161213" y="1455738"/>
          <p14:tracePt t="20619" x="7170738" y="1455738"/>
          <p14:tracePt t="20636" x="7180263" y="1465263"/>
          <p14:tracePt t="20644" x="7188200" y="1473200"/>
          <p14:tracePt t="20652" x="7205663" y="1482725"/>
          <p14:tracePt t="20668" x="7215188" y="1490663"/>
          <p14:tracePt t="20685" x="7232650" y="1500188"/>
          <p14:tracePt t="20702" x="7242175" y="1500188"/>
          <p14:tracePt t="20755" x="7251700" y="1500188"/>
          <p14:tracePt t="20764" x="7259638" y="1500188"/>
          <p14:tracePt t="20835" x="7269163" y="1500188"/>
          <p14:tracePt t="20860" x="7269163" y="1490663"/>
          <p14:tracePt t="20868" x="7277100" y="1490663"/>
          <p14:tracePt t="20884" x="7277100" y="1482725"/>
          <p14:tracePt t="20891" x="7286625" y="1482725"/>
          <p14:tracePt t="20902" x="7296150" y="1473200"/>
          <p14:tracePt t="20918" x="7296150" y="1465263"/>
          <p14:tracePt t="20935" x="7296150" y="1455738"/>
          <p14:tracePt t="20952" x="7304088" y="1446213"/>
          <p14:tracePt t="20969" x="7304088" y="1438275"/>
          <p14:tracePt t="20985" x="7313613" y="1438275"/>
          <p14:tracePt t="21115" x="7313613" y="1428750"/>
          <p14:tracePt t="21148" x="7323138" y="1428750"/>
          <p14:tracePt t="21155" x="7331075" y="1428750"/>
          <p14:tracePt t="21172" x="7340600" y="1428750"/>
          <p14:tracePt t="21188" x="7348538" y="1428750"/>
          <p14:tracePt t="21196" x="7367588" y="1428750"/>
          <p14:tracePt t="21204" x="7385050" y="1428750"/>
          <p14:tracePt t="21219" x="7402513" y="1428750"/>
          <p14:tracePt t="21235" x="7419975" y="1428750"/>
          <p14:tracePt t="21252" x="7429500" y="1428750"/>
          <p14:tracePt t="21269" x="7446963" y="1438275"/>
          <p14:tracePt t="21285" x="7456488" y="1438275"/>
          <p14:tracePt t="21302" x="7473950" y="1438275"/>
          <p14:tracePt t="21319" x="7483475" y="1438275"/>
          <p14:tracePt t="21335" x="7491413" y="1438275"/>
          <p14:tracePt t="21352" x="7500938" y="1438275"/>
          <p14:tracePt t="21369" x="7510463" y="1438275"/>
          <p14:tracePt t="21385" x="7518400" y="1438275"/>
          <p14:tracePt t="21402" x="7527925" y="1438275"/>
          <p14:tracePt t="21420" x="7537450" y="1438275"/>
          <p14:tracePt t="21435" x="7545388" y="1438275"/>
          <p14:tracePt t="21452" x="7554913" y="1438275"/>
          <p14:tracePt t="21476" x="7562850" y="1438275"/>
          <p14:tracePt t="21492" x="7572375" y="1438275"/>
          <p14:tracePt t="21502" x="7581900" y="1438275"/>
          <p14:tracePt t="21519" x="7589838" y="1438275"/>
          <p14:tracePt t="21535" x="7599363" y="1438275"/>
          <p14:tracePt t="21572" x="7599363" y="1446213"/>
          <p14:tracePt t="21580" x="7599363" y="1455738"/>
          <p14:tracePt t="21588" x="7608888" y="1455738"/>
          <p14:tracePt t="21604" x="7616825" y="1455738"/>
          <p14:tracePt t="21756" x="7626350" y="1455738"/>
          <p14:tracePt t="21892" x="7634288" y="1455738"/>
          <p14:tracePt t="21900" x="7634288" y="1446213"/>
          <p14:tracePt t="21916" x="7643813" y="1446213"/>
          <p14:tracePt t="21924" x="7643813" y="1438275"/>
          <p14:tracePt t="21935" x="7653338" y="1438275"/>
          <p14:tracePt t="21952" x="7653338" y="1428750"/>
          <p14:tracePt t="22636" x="7661275" y="1428750"/>
          <p14:tracePt t="22644" x="7661275" y="1419225"/>
          <p14:tracePt t="22652" x="7661275" y="1411288"/>
          <p14:tracePt t="22676" x="7670800" y="1411288"/>
          <p14:tracePt t="22740" x="7680325" y="1411288"/>
          <p14:tracePt t="22756" x="7688263" y="1411288"/>
          <p14:tracePt t="22772" x="7688263" y="1401763"/>
          <p14:tracePt t="22780" x="7697788" y="1401763"/>
          <p14:tracePt t="22796" x="7705725" y="1401763"/>
          <p14:tracePt t="22812" x="7715250" y="1393825"/>
          <p14:tracePt t="22820" x="7724775" y="1393825"/>
          <p14:tracePt t="22835" x="7751763" y="1384300"/>
          <p14:tracePt t="22852" x="7777163" y="1374775"/>
          <p14:tracePt t="22869" x="7813675" y="1366838"/>
          <p14:tracePt t="22886" x="7831138" y="1357313"/>
          <p14:tracePt t="22902" x="7858125" y="1347788"/>
          <p14:tracePt t="22919" x="7867650" y="1339850"/>
          <p14:tracePt t="22936" x="7875588" y="1339850"/>
          <p14:tracePt t="22952" x="7894638" y="1339850"/>
          <p14:tracePt t="22969" x="7902575" y="1339850"/>
          <p14:tracePt t="22986" x="7912100" y="1339850"/>
          <p14:tracePt t="23019" x="7929563" y="1339850"/>
          <p14:tracePt t="23035" x="7939088" y="1339850"/>
          <p14:tracePt t="23052" x="7947025" y="1339850"/>
          <p14:tracePt t="23069" x="7956550" y="1339850"/>
          <p14:tracePt t="23086" x="7966075" y="1339850"/>
          <p14:tracePt t="23102" x="7974013" y="1339850"/>
          <p14:tracePt t="23119" x="7983538" y="1339850"/>
          <p14:tracePt t="23136" x="8001000" y="1339850"/>
          <p14:tracePt t="23152" x="8010525" y="1339850"/>
          <p14:tracePt t="23169" x="8018463" y="1339850"/>
          <p14:tracePt t="23186" x="8037513" y="1339850"/>
          <p14:tracePt t="23202" x="8045450" y="1339850"/>
          <p14:tracePt t="23219" x="8054975" y="1339850"/>
          <p14:tracePt t="23236" x="8062913" y="1339850"/>
          <p14:tracePt t="23300" x="8072438" y="1339850"/>
          <p14:tracePt t="23732" x="8081963" y="1339850"/>
          <p14:tracePt t="23772" x="8089900" y="1339850"/>
          <p14:tracePt t="23804" x="8099425" y="1339850"/>
          <p14:tracePt t="24060" x="8108950" y="1339850"/>
          <p14:tracePt t="24324" x="8116888" y="1339850"/>
          <p14:tracePt t="24412" x="8126413" y="1339850"/>
          <p14:tracePt t="24684" x="8134350" y="1339850"/>
          <p14:tracePt t="24700" x="8143875" y="1339850"/>
          <p14:tracePt t="24716" x="8153400" y="1347788"/>
          <p14:tracePt t="24740" x="8161338" y="1347788"/>
          <p14:tracePt t="24780" x="8170863" y="1347788"/>
          <p14:tracePt t="25628" x="8180388" y="1347788"/>
          <p14:tracePt t="25828" x="8180388" y="1357313"/>
          <p14:tracePt t="25964" x="8180388" y="1366838"/>
          <p14:tracePt t="25980" x="8188325" y="1366838"/>
          <p14:tracePt t="26004" x="8188325" y="1374775"/>
          <p14:tracePt t="26052" x="8197850" y="1374775"/>
          <p14:tracePt t="26172" x="8205788" y="1374775"/>
          <p14:tracePt t="26189" x="8215313" y="1374775"/>
          <p14:tracePt t="26204" x="8224838" y="1374775"/>
          <p14:tracePt t="26213" x="8224838" y="1384300"/>
          <p14:tracePt t="26228" x="8232775" y="1384300"/>
          <p14:tracePt t="26236" x="8232775" y="1393825"/>
          <p14:tracePt t="26253" x="8242300" y="1393825"/>
          <p14:tracePt t="26269" x="8251825" y="1401763"/>
          <p14:tracePt t="26286" x="8259763" y="1401763"/>
          <p14:tracePt t="26303" x="8269288" y="1401763"/>
          <p14:tracePt t="26320" x="8277225" y="1411288"/>
          <p14:tracePt t="26336" x="8286750" y="1419225"/>
          <p14:tracePt t="26353" x="8296275" y="1419225"/>
          <p14:tracePt t="26556" x="8304213" y="1419225"/>
          <p14:tracePt t="26620" x="8313738" y="1419225"/>
          <p14:tracePt t="26652" x="8323263" y="1419225"/>
          <p14:tracePt t="26708" x="8331200" y="1419225"/>
          <p14:tracePt t="26756" x="8340725" y="1419225"/>
          <p14:tracePt t="26780" x="8348663" y="1419225"/>
          <p14:tracePt t="26804" x="8358188" y="1419225"/>
          <p14:tracePt t="26932" x="8358188" y="1411288"/>
          <p14:tracePt t="26965" x="8358188" y="1401763"/>
          <p14:tracePt t="26989" x="8348663" y="1401763"/>
          <p14:tracePt t="27013" x="8340725" y="1401763"/>
          <p14:tracePt t="27028" x="8331200" y="1401763"/>
          <p14:tracePt t="27044" x="8323263" y="1401763"/>
          <p14:tracePt t="27053" x="8323263" y="1393825"/>
          <p14:tracePt t="27060" x="8313738" y="1393825"/>
          <p14:tracePt t="27070" x="8304213" y="1393825"/>
          <p14:tracePt t="27086" x="8269288" y="1393825"/>
          <p14:tracePt t="27103" x="8224838" y="1393825"/>
          <p14:tracePt t="27120" x="8180388" y="1393825"/>
          <p14:tracePt t="27136" x="8126413" y="1393825"/>
          <p14:tracePt t="27153" x="8054975" y="1401763"/>
          <p14:tracePt t="27170" x="7956550" y="1411288"/>
          <p14:tracePt t="27186" x="7831138" y="1411288"/>
          <p14:tracePt t="27203" x="7688263" y="1419225"/>
          <p14:tracePt t="27220" x="7500938" y="1438275"/>
          <p14:tracePt t="27236" x="7439025" y="1438275"/>
          <p14:tracePt t="27253" x="7402513" y="1438275"/>
          <p14:tracePt t="27270" x="7358063" y="1438275"/>
          <p14:tracePt t="27286" x="7296150" y="1438275"/>
          <p14:tracePt t="27303" x="7224713" y="1438275"/>
          <p14:tracePt t="27320" x="7161213" y="1438275"/>
          <p14:tracePt t="27336" x="7108825" y="1438275"/>
          <p14:tracePt t="27353" x="7054850" y="1438275"/>
          <p14:tracePt t="27370" x="7000875" y="1438275"/>
          <p14:tracePt t="27386" x="6956425" y="1438275"/>
          <p14:tracePt t="27403" x="6902450" y="1438275"/>
          <p14:tracePt t="27420" x="6796088" y="1438275"/>
          <p14:tracePt t="27436" x="6724650" y="1438275"/>
          <p14:tracePt t="27453" x="6680200" y="1438275"/>
          <p14:tracePt t="27470" x="6661150" y="1438275"/>
          <p14:tracePt t="27486" x="6653213" y="1438275"/>
          <p14:tracePt t="27644" x="6653213" y="1428750"/>
          <p14:tracePt t="27660" x="6661150" y="1419225"/>
          <p14:tracePt t="27669" x="6680200" y="1419225"/>
          <p14:tracePt t="27677" x="6697663" y="1401763"/>
          <p14:tracePt t="27686" x="6715125" y="1393825"/>
          <p14:tracePt t="27703" x="6777038" y="1374775"/>
          <p14:tracePt t="27720" x="6840538" y="1347788"/>
          <p14:tracePt t="27736" x="6929438" y="1330325"/>
          <p14:tracePt t="27753" x="7045325" y="1312863"/>
          <p14:tracePt t="27770" x="7161213" y="1303338"/>
          <p14:tracePt t="27786" x="7296150" y="1295400"/>
          <p14:tracePt t="27803" x="7466013" y="1285875"/>
          <p14:tracePt t="27806" x="7545388" y="1285875"/>
          <p14:tracePt t="27820" x="7751763" y="1285875"/>
          <p14:tracePt t="27836" x="7929563" y="1285875"/>
          <p14:tracePt t="27853" x="8045450" y="1285875"/>
          <p14:tracePt t="27870" x="8099425" y="1285875"/>
          <p14:tracePt t="27886" x="8143875" y="1285875"/>
          <p14:tracePt t="27903" x="8170863" y="1285875"/>
          <p14:tracePt t="27920" x="8205788" y="1285875"/>
          <p14:tracePt t="27936" x="8251825" y="1285875"/>
          <p14:tracePt t="27953" x="8331200" y="1285875"/>
          <p14:tracePt t="27970" x="8402638" y="1285875"/>
          <p14:tracePt t="27986" x="8474075" y="1295400"/>
          <p14:tracePt t="28003" x="8528050" y="1303338"/>
          <p14:tracePt t="28020" x="8572500" y="1303338"/>
          <p14:tracePt t="28036" x="8616950" y="1303338"/>
          <p14:tracePt t="28053" x="8653463" y="1303338"/>
          <p14:tracePt t="28070" x="8688388" y="1303338"/>
          <p14:tracePt t="28087" x="8732838" y="1303338"/>
          <p14:tracePt t="28103" x="8759825" y="1303338"/>
          <p14:tracePt t="28120" x="8777288" y="1303338"/>
          <p14:tracePt t="28341" x="8769350" y="1303338"/>
          <p14:tracePt t="28349" x="8751888" y="1303338"/>
          <p14:tracePt t="28356" x="8724900" y="1303338"/>
          <p14:tracePt t="28370" x="8697913" y="1303338"/>
          <p14:tracePt t="28387" x="8609013" y="1303338"/>
          <p14:tracePt t="28403" x="8510588" y="1303338"/>
          <p14:tracePt t="28420" x="8394700" y="1303338"/>
          <p14:tracePt t="28437" x="8340725" y="1303338"/>
          <p14:tracePt t="28453" x="8296275" y="1303338"/>
          <p14:tracePt t="28470" x="8251825" y="1303338"/>
          <p14:tracePt t="28487" x="8215313" y="1303338"/>
          <p14:tracePt t="28503" x="8170863" y="1303338"/>
          <p14:tracePt t="28520" x="8134350" y="1303338"/>
          <p14:tracePt t="28537" x="8089900" y="1303338"/>
          <p14:tracePt t="28553" x="8027988" y="1303338"/>
          <p14:tracePt t="28570" x="7956550" y="1303338"/>
          <p14:tracePt t="28587" x="7902575" y="1303338"/>
          <p14:tracePt t="28603" x="7848600" y="1303338"/>
          <p14:tracePt t="28620" x="7786688" y="1303338"/>
          <p14:tracePt t="28636" x="7742238" y="1303338"/>
          <p14:tracePt t="28653" x="7688263" y="1303338"/>
          <p14:tracePt t="28670" x="7634288" y="1303338"/>
          <p14:tracePt t="28687" x="7581900" y="1303338"/>
          <p14:tracePt t="28703" x="7527925" y="1303338"/>
          <p14:tracePt t="28720" x="7491413" y="1303338"/>
          <p14:tracePt t="28737" x="7456488" y="1303338"/>
          <p14:tracePt t="28753" x="7419975" y="1312863"/>
          <p14:tracePt t="28770" x="7402513" y="1312863"/>
          <p14:tracePt t="28787" x="7367588" y="1312863"/>
          <p14:tracePt t="28803" x="7331075" y="1312863"/>
          <p14:tracePt t="28805" x="7313613" y="1312863"/>
          <p14:tracePt t="28820" x="7269163" y="1312863"/>
          <p14:tracePt t="28837" x="7232650" y="1312863"/>
          <p14:tracePt t="28853" x="7205663" y="1312863"/>
          <p14:tracePt t="28870" x="7188200" y="1312863"/>
          <p14:tracePt t="28887" x="7180263" y="1312863"/>
          <p14:tracePt t="28903" x="7161213" y="1312863"/>
          <p14:tracePt t="28920" x="7153275" y="1312863"/>
          <p14:tracePt t="28937" x="7143750" y="1312863"/>
          <p14:tracePt t="29045" x="7153275" y="1312863"/>
          <p14:tracePt t="29061" x="7153275" y="1322388"/>
          <p14:tracePt t="29069" x="7161213" y="1322388"/>
          <p14:tracePt t="29085" x="7170738" y="1322388"/>
          <p14:tracePt t="29093" x="7180263" y="1322388"/>
          <p14:tracePt t="29109" x="7188200" y="1322388"/>
          <p14:tracePt t="29120" x="7197725" y="1322388"/>
          <p14:tracePt t="29137" x="7215188" y="1312863"/>
          <p14:tracePt t="29153" x="7242175" y="1303338"/>
          <p14:tracePt t="29170" x="7269163" y="1303338"/>
          <p14:tracePt t="29187" x="7304088" y="1303338"/>
          <p14:tracePt t="29203" x="7358063" y="1303338"/>
          <p14:tracePt t="29220" x="7466013" y="1303338"/>
          <p14:tracePt t="29237" x="7589838" y="1303338"/>
          <p14:tracePt t="29253" x="7724775" y="1322388"/>
          <p14:tracePt t="29270" x="7867650" y="1330325"/>
          <p14:tracePt t="29287" x="7991475" y="1339850"/>
          <p14:tracePt t="29303" x="8089900" y="1339850"/>
          <p14:tracePt t="29320" x="8161338" y="1339850"/>
          <p14:tracePt t="29337" x="8232775" y="1339850"/>
          <p14:tracePt t="29353" x="8323263" y="1339850"/>
          <p14:tracePt t="29370" x="8429625" y="1339850"/>
          <p14:tracePt t="29387" x="8545513" y="1339850"/>
          <p14:tracePt t="29403" x="8653463" y="1339850"/>
          <p14:tracePt t="29420" x="8786813" y="1339850"/>
          <p14:tracePt t="29437" x="8867775" y="1339850"/>
          <p14:tracePt t="29453" x="8939213" y="1339850"/>
          <p14:tracePt t="29470" x="9018588" y="1339850"/>
          <p14:tracePt t="29487" x="9099550" y="1339850"/>
          <p14:tracePt t="29503" x="9180513" y="1339850"/>
          <p14:tracePt t="29520" x="9269413" y="1339850"/>
          <p14:tracePt t="29537" x="9340850" y="1339850"/>
          <p14:tracePt t="29553" x="9394825" y="1339850"/>
          <p14:tracePt t="29570" x="9429750" y="1347788"/>
          <p14:tracePt t="29587" x="9456738" y="1357313"/>
          <p14:tracePt t="29603" x="9474200" y="1374775"/>
          <p14:tracePt t="29620" x="9491663" y="1374775"/>
          <p14:tracePt t="29653" x="9501188" y="1374775"/>
          <p14:tracePt t="29670" x="9510713" y="1374775"/>
          <p14:tracePt t="29687" x="9518650" y="1374775"/>
          <p14:tracePt t="30037" x="9510713" y="1374775"/>
          <p14:tracePt t="30053" x="9501188" y="1374775"/>
          <p14:tracePt t="30069" x="9491663" y="1374775"/>
          <p14:tracePt t="30077" x="9483725" y="1374775"/>
          <p14:tracePt t="30087" x="9474200" y="1374775"/>
          <p14:tracePt t="30104" x="9439275" y="1374775"/>
          <p14:tracePt t="30120" x="9394825" y="1374775"/>
          <p14:tracePt t="30137" x="9358313" y="1374775"/>
          <p14:tracePt t="30154" x="9331325" y="1374775"/>
          <p14:tracePt t="30170" x="9313863" y="1374775"/>
          <p14:tracePt t="30187" x="9304338" y="1374775"/>
          <p14:tracePt t="30204" x="9277350" y="1374775"/>
          <p14:tracePt t="30220" x="9224963" y="1374775"/>
          <p14:tracePt t="30237" x="9170988" y="1374775"/>
          <p14:tracePt t="30254" x="9117013" y="1374775"/>
          <p14:tracePt t="30270" x="9055100" y="1374775"/>
          <p14:tracePt t="30287" x="9001125" y="1374775"/>
          <p14:tracePt t="30304" x="8966200" y="1374775"/>
          <p14:tracePt t="30320" x="8947150" y="1374775"/>
          <p14:tracePt t="30337" x="8939213" y="1374775"/>
          <p14:tracePt t="30354" x="8929688" y="1374775"/>
          <p14:tracePt t="30517" x="8920163" y="1374775"/>
          <p14:tracePt t="30525" x="8912225" y="1374775"/>
          <p14:tracePt t="30549" x="8912225" y="1384300"/>
          <p14:tracePt t="30573" x="8902700" y="1384300"/>
          <p14:tracePt t="30925" x="8894763" y="1384300"/>
          <p14:tracePt t="31173" x="8902700" y="1384300"/>
          <p14:tracePt t="31189" x="8912225" y="1384300"/>
          <p14:tracePt t="31197" x="8920163" y="1384300"/>
          <p14:tracePt t="31205" x="8929688" y="1384300"/>
          <p14:tracePt t="31221" x="8947150" y="1384300"/>
          <p14:tracePt t="31237" x="8983663" y="1393825"/>
          <p14:tracePt t="31254" x="9028113" y="1401763"/>
          <p14:tracePt t="31270" x="9090025" y="1419225"/>
          <p14:tracePt t="31287" x="9170988" y="1428750"/>
          <p14:tracePt t="31304" x="9269413" y="1438275"/>
          <p14:tracePt t="31320" x="9394825" y="1465263"/>
          <p14:tracePt t="31337" x="9528175" y="1482725"/>
          <p14:tracePt t="31354" x="9653588" y="1490663"/>
          <p14:tracePt t="31370" x="9725025" y="1490663"/>
          <p14:tracePt t="31387" x="9759950" y="1490663"/>
          <p14:tracePt t="31404" x="9769475" y="1490663"/>
          <p14:tracePt t="31421" x="9777413" y="1490663"/>
          <p14:tracePt t="31437" x="9786938" y="1490663"/>
          <p14:tracePt t="31454" x="9804400" y="1490663"/>
          <p14:tracePt t="31470" x="9823450" y="1490663"/>
          <p14:tracePt t="31487" x="9867900" y="1490663"/>
          <p14:tracePt t="31504" x="9939338" y="1490663"/>
          <p14:tracePt t="31520" x="10010775" y="1509713"/>
          <p14:tracePt t="31537" x="10090150" y="1527175"/>
          <p14:tracePt t="31554" x="10161588" y="1536700"/>
          <p14:tracePt t="31570" x="10260013" y="1544638"/>
          <p14:tracePt t="31587" x="10358438" y="1554163"/>
          <p14:tracePt t="31604" x="10447338" y="1562100"/>
          <p14:tracePt t="31621" x="10626725" y="1571625"/>
          <p14:tracePt t="31637" x="10742613" y="1571625"/>
          <p14:tracePt t="31654" x="10858500" y="1581150"/>
          <p14:tracePt t="31670" x="11001375" y="1598613"/>
          <p14:tracePt t="31687" x="11144250" y="1625600"/>
          <p14:tracePt t="31704" x="11277600" y="1652588"/>
          <p14:tracePt t="31720" x="11439525" y="1697038"/>
          <p14:tracePt t="31737" x="11582400" y="1751013"/>
          <p14:tracePt t="31754" x="11715750" y="1785938"/>
          <p14:tracePt t="31770" x="11777663" y="1812925"/>
          <p14:tracePt t="31787" x="11814175" y="1839913"/>
          <p14:tracePt t="31804" x="11823700" y="1857375"/>
          <p14:tracePt t="31806" x="11831638" y="1866900"/>
          <p14:tracePt t="31821" x="11831638" y="1893888"/>
          <p14:tracePt t="31837" x="11841163" y="1928813"/>
          <p14:tracePt t="31854" x="11841163" y="1965325"/>
          <p14:tracePt t="31870" x="11841163" y="2000250"/>
          <p14:tracePt t="31887" x="11841163" y="2036763"/>
          <p14:tracePt t="31904" x="11841163" y="2062163"/>
          <p14:tracePt t="31921" x="11841163" y="2089150"/>
          <p14:tracePt t="31937" x="11841163" y="2125663"/>
          <p14:tracePt t="31954" x="11831638" y="2160588"/>
          <p14:tracePt t="31971" x="11804650" y="2205038"/>
          <p14:tracePt t="31987" x="11796713" y="2232025"/>
          <p14:tracePt t="32004" x="11777663" y="2268538"/>
          <p14:tracePt t="32021" x="11760200" y="2303463"/>
          <p14:tracePt t="32037" x="11760200" y="2322513"/>
          <p14:tracePt t="32054" x="11752263" y="2339975"/>
          <p14:tracePt t="32071" x="11742738" y="2347913"/>
          <p14:tracePt t="32087" x="11742738" y="2357438"/>
          <p14:tracePt t="32104" x="11742738" y="2366963"/>
          <p14:tracePt t="32121" x="11742738" y="2374900"/>
          <p14:tracePt t="32137" x="11733213" y="2393950"/>
          <p14:tracePt t="32154" x="11733213" y="2411413"/>
          <p14:tracePt t="32171" x="11725275" y="2428875"/>
          <p14:tracePt t="32187" x="11725275" y="2446338"/>
          <p14:tracePt t="32204" x="11715750" y="2465388"/>
          <p14:tracePt t="32221" x="11706225" y="2490788"/>
          <p14:tracePt t="32374" x="11706225" y="2482850"/>
          <p14:tracePt t="32389" x="11706225" y="2473325"/>
          <p14:tracePt t="32405" x="11706225" y="2465388"/>
          <p14:tracePt t="32437" x="11706225" y="2455863"/>
          <p14:tracePt t="32445" x="11706225" y="2446338"/>
          <p14:tracePt t="32462" x="11706225" y="2438400"/>
          <p14:tracePt t="32485" x="11706225" y="2428875"/>
          <p14:tracePt t="32509" x="11706225" y="2419350"/>
          <p14:tracePt t="32517" x="11706225" y="2411413"/>
          <p14:tracePt t="32661" x="11706225" y="2401888"/>
          <p14:tracePt t="32685" x="11706225" y="2393950"/>
          <p14:tracePt t="32733" x="11706225" y="2384425"/>
          <p14:tracePt t="33013" x="11698288" y="2384425"/>
          <p14:tracePt t="33037" x="11698288" y="2393950"/>
          <p14:tracePt t="33181" x="11688763" y="2393950"/>
          <p14:tracePt t="33214" x="11688763" y="2384425"/>
          <p14:tracePt t="33221" x="11688763" y="2374900"/>
          <p14:tracePt t="33229" x="11680825" y="2374900"/>
          <p14:tracePt t="33237" x="11671300" y="2366963"/>
          <p14:tracePt t="33254" x="11661775" y="2347913"/>
          <p14:tracePt t="33271" x="11661775" y="2322513"/>
          <p14:tracePt t="33287" x="11644313" y="2303463"/>
          <p14:tracePt t="33304" x="11634788" y="2295525"/>
          <p14:tracePt t="33325" x="11634788" y="2286000"/>
          <p14:tracePt t="33337" x="11626850" y="2286000"/>
          <p14:tracePt t="33354" x="11617325" y="2268538"/>
          <p14:tracePt t="33371" x="11609388" y="2251075"/>
          <p14:tracePt t="33387" x="11599863" y="2224088"/>
          <p14:tracePt t="33404" x="11599863" y="2197100"/>
          <p14:tracePt t="33421" x="11590338" y="2160588"/>
          <p14:tracePt t="33437" x="11582400" y="2133600"/>
          <p14:tracePt t="33454" x="11582400" y="2116138"/>
          <p14:tracePt t="33471" x="11582400" y="2098675"/>
          <p14:tracePt t="33487" x="11572875" y="2089150"/>
          <p14:tracePt t="33504" x="11572875" y="2071688"/>
          <p14:tracePt t="33521" x="11572875" y="2054225"/>
          <p14:tracePt t="33537" x="11572875" y="2044700"/>
          <p14:tracePt t="33554" x="11563350" y="2027238"/>
          <p14:tracePt t="33571" x="11563350" y="2017713"/>
          <p14:tracePt t="33587" x="11563350" y="2009775"/>
          <p14:tracePt t="33604" x="11555413" y="2000250"/>
          <p14:tracePt t="33621" x="11555413" y="1990725"/>
          <p14:tracePt t="33637" x="11555413" y="1982788"/>
          <p14:tracePt t="33694" x="11545888" y="1982788"/>
          <p14:tracePt t="33734" x="11545888" y="1990725"/>
          <p14:tracePt t="33742" x="11537950" y="2000250"/>
          <p14:tracePt t="33749" x="11528425" y="2009775"/>
          <p14:tracePt t="33758" x="11528425" y="2027238"/>
          <p14:tracePt t="33771" x="11518900" y="2044700"/>
          <p14:tracePt t="33787" x="11510963" y="2071688"/>
          <p14:tracePt t="33805" x="11483975" y="2125663"/>
          <p14:tracePt t="33821" x="11483975" y="2160588"/>
          <p14:tracePt t="33838" x="11483975" y="2187575"/>
          <p14:tracePt t="33854" x="11466513" y="2224088"/>
          <p14:tracePt t="33871" x="11466513" y="2251075"/>
          <p14:tracePt t="33888" x="11456988" y="2286000"/>
          <p14:tracePt t="33904" x="11456988" y="2312988"/>
          <p14:tracePt t="33921" x="11447463" y="2347913"/>
          <p14:tracePt t="33938" x="11439525" y="2393950"/>
          <p14:tracePt t="33954" x="11430000" y="2428875"/>
          <p14:tracePt t="33971" x="11430000" y="2465388"/>
          <p14:tracePt t="33988" x="11430000" y="2500313"/>
          <p14:tracePt t="34004" x="11430000" y="2536825"/>
          <p14:tracePt t="34021" x="11430000" y="2589213"/>
          <p14:tracePt t="34038" x="11430000" y="2616200"/>
          <p14:tracePt t="34054" x="11430000" y="2643188"/>
          <p14:tracePt t="34071" x="11430000" y="2679700"/>
          <p14:tracePt t="34088" x="11430000" y="2705100"/>
          <p14:tracePt t="34104" x="11430000" y="2741613"/>
          <p14:tracePt t="34121" x="11430000" y="2759075"/>
          <p14:tracePt t="34138" x="11430000" y="2786063"/>
          <p14:tracePt t="34154" x="11430000" y="2803525"/>
          <p14:tracePt t="34171" x="11430000" y="2840038"/>
          <p14:tracePt t="34188" x="11430000" y="2857500"/>
          <p14:tracePt t="34204" x="11430000" y="2884488"/>
          <p14:tracePt t="34221" x="11430000" y="2919413"/>
          <p14:tracePt t="34238" x="11430000" y="2938463"/>
          <p14:tracePt t="34254" x="11430000" y="2982913"/>
          <p14:tracePt t="34271" x="11430000" y="3009900"/>
          <p14:tracePt t="34288" x="11430000" y="3036888"/>
          <p14:tracePt t="34304" x="11430000" y="3062288"/>
          <p14:tracePt t="34321" x="11430000" y="3089275"/>
          <p14:tracePt t="34338" x="11430000" y="3108325"/>
          <p14:tracePt t="34354" x="11430000" y="3125788"/>
          <p14:tracePt t="34371" x="11430000" y="3143250"/>
          <p14:tracePt t="34388" x="11430000" y="3170238"/>
          <p14:tracePt t="34404" x="11430000" y="3197225"/>
          <p14:tracePt t="34421" x="11430000" y="3224213"/>
          <p14:tracePt t="34438" x="11430000" y="3241675"/>
          <p14:tracePt t="34454" x="11430000" y="3259138"/>
          <p14:tracePt t="34471" x="11430000" y="3286125"/>
          <p14:tracePt t="34488" x="11430000" y="3313113"/>
          <p14:tracePt t="34504" x="11430000" y="3340100"/>
          <p14:tracePt t="34521" x="11430000" y="3367088"/>
          <p14:tracePt t="34538" x="11430000" y="3394075"/>
          <p14:tracePt t="34554" x="11430000" y="3411538"/>
          <p14:tracePt t="34571" x="11430000" y="3429000"/>
          <p14:tracePt t="34588" x="11430000" y="3446463"/>
          <p14:tracePt t="34604" x="11430000" y="3465513"/>
          <p14:tracePt t="34621" x="11430000" y="3490913"/>
          <p14:tracePt t="34638" x="11430000" y="3509963"/>
          <p14:tracePt t="34654" x="11430000" y="3517900"/>
          <p14:tracePt t="34671" x="11430000" y="3536950"/>
          <p14:tracePt t="34688" x="11430000" y="3544888"/>
          <p14:tracePt t="34704" x="11430000" y="3562350"/>
          <p14:tracePt t="34721" x="11430000" y="3581400"/>
          <p14:tracePt t="34738" x="11430000" y="3598863"/>
          <p14:tracePt t="34754" x="11430000" y="3608388"/>
          <p14:tracePt t="34771" x="11430000" y="3616325"/>
          <p14:tracePt t="34788" x="11430000" y="3633788"/>
          <p14:tracePt t="34804" x="11430000" y="3643313"/>
          <p14:tracePt t="34821" x="11430000" y="3670300"/>
          <p14:tracePt t="34838" x="11430000" y="3687763"/>
          <p14:tracePt t="34894" x="11430000" y="3697288"/>
          <p14:tracePt t="34910" x="11430000" y="3705225"/>
          <p14:tracePt t="34925" x="11430000" y="3714750"/>
          <p14:tracePt t="34934" x="11430000" y="3724275"/>
          <p14:tracePt t="34950" x="11430000" y="3732213"/>
          <p14:tracePt t="34966" x="11430000" y="3741738"/>
          <p14:tracePt t="34973" x="11430000" y="3759200"/>
          <p14:tracePt t="34988" x="11430000" y="3768725"/>
          <p14:tracePt t="35004" x="11430000" y="3795713"/>
          <p14:tracePt t="35021" x="11430000" y="3803650"/>
          <p14:tracePt t="35094" x="11430000" y="3813175"/>
          <p14:tracePt t="35117" x="11430000" y="3822700"/>
          <p14:tracePt t="35126" x="11430000" y="3830638"/>
          <p14:tracePt t="35142" x="11430000" y="3840163"/>
          <p14:tracePt t="35157" x="11430000" y="3848100"/>
          <p14:tracePt t="35166" x="11430000" y="3857625"/>
          <p14:tracePt t="35174" x="11430000" y="3867150"/>
          <p14:tracePt t="35188" x="11430000" y="3894138"/>
          <p14:tracePt t="35204" x="11420475" y="3919538"/>
          <p14:tracePt t="35221" x="11420475" y="3965575"/>
          <p14:tracePt t="35238" x="11420475" y="3973513"/>
          <p14:tracePt t="35254" x="11420475" y="3983038"/>
          <p14:tracePt t="35288" x="11420475" y="3990975"/>
          <p14:tracePt t="35326" x="11420475" y="4000500"/>
          <p14:tracePt t="35350" x="11412538" y="4000500"/>
          <p14:tracePt t="35358" x="11412538" y="4010025"/>
          <p14:tracePt t="35374" x="11412538" y="4017963"/>
          <p14:tracePt t="35382" x="11412538" y="4027488"/>
          <p14:tracePt t="35414" x="11403013" y="4027488"/>
          <p14:tracePt t="35454" x="11403013" y="4037013"/>
          <p14:tracePt t="35486" x="11403013" y="4044950"/>
          <p14:tracePt t="35494" x="11395075" y="4044950"/>
          <p14:tracePt t="35505" x="11395075" y="4054475"/>
          <p14:tracePt t="35521" x="11395075" y="4062413"/>
          <p14:tracePt t="35538" x="11395075" y="4071938"/>
          <p14:tracePt t="35555" x="11385550" y="4071938"/>
          <p14:tracePt t="35571" x="11385550" y="4081463"/>
          <p14:tracePt t="35588" x="11385550" y="4089400"/>
          <p14:tracePt t="35605" x="11385550" y="4098925"/>
          <p14:tracePt t="35621" x="11376025" y="4108450"/>
          <p14:tracePt t="35655" x="11376025" y="4116388"/>
          <p14:tracePt t="35671" x="11376025" y="4125913"/>
          <p14:tracePt t="35694" x="11376025" y="4133850"/>
          <p14:tracePt t="35710" x="11368088" y="4133850"/>
          <p14:tracePt t="35721" x="11368088" y="4143375"/>
          <p14:tracePt t="35738" x="11368088" y="4152900"/>
          <p14:tracePt t="35774" x="11368088" y="4160838"/>
          <p14:tracePt t="35782" x="11358563" y="4160838"/>
          <p14:tracePt t="35974" x="11358563" y="4170363"/>
          <p14:tracePt t="36230" x="11358563" y="4179888"/>
          <p14:tracePt t="36286" x="11358563" y="4187825"/>
          <p14:tracePt t="36294" x="11349038" y="4187825"/>
          <p14:tracePt t="36886" x="11349038" y="4197350"/>
          <p14:tracePt t="36894" x="11349038" y="4205288"/>
          <p14:tracePt t="36918" x="11349038" y="4214813"/>
          <p14:tracePt t="36934" x="11341100" y="4214813"/>
          <p14:tracePt t="36942" x="11341100" y="4224338"/>
          <p14:tracePt t="36958" x="11341100" y="4232275"/>
          <p14:tracePt t="36982" x="11331575" y="4232275"/>
          <p14:tracePt t="37070" x="11331575" y="4241800"/>
          <p14:tracePt t="37134" x="11331575" y="4251325"/>
          <p14:tracePt t="37158" x="11323638" y="4251325"/>
          <p14:tracePt t="37182" x="11323638" y="4259263"/>
          <p14:tracePt t="37918" x="11323638" y="4268788"/>
          <p14:tracePt t="37958" x="11323638" y="4276725"/>
          <p14:tracePt t="38158" x="11323638" y="4286250"/>
          <p14:tracePt t="38214" x="11323638" y="4295775"/>
          <p14:tracePt t="38246" x="11314113" y="4295775"/>
          <p14:tracePt t="38262" x="11314113" y="4303713"/>
          <p14:tracePt t="38358" x="11314113" y="4313238"/>
          <p14:tracePt t="38646" x="11314113" y="4322763"/>
          <p14:tracePt t="38702" x="11314113" y="4330700"/>
          <p14:tracePt t="39566" x="11304588" y="4330700"/>
          <p14:tracePt t="39574" x="11296650" y="4340225"/>
          <p14:tracePt t="40022" x="11296650" y="4348163"/>
          <p14:tracePt t="40030" x="11296650" y="4357688"/>
          <p14:tracePt t="40046" x="11287125" y="4357688"/>
          <p14:tracePt t="40086" x="11287125" y="4367213"/>
          <p14:tracePt t="41095" x="11287125" y="4375150"/>
          <p14:tracePt t="41127" x="11277600" y="4384675"/>
          <p14:tracePt t="41839" x="11277600" y="4394200"/>
          <p14:tracePt t="41878" x="11269663" y="4394200"/>
          <p14:tracePt t="42679" x="11269663" y="4402138"/>
          <p14:tracePt t="42686" x="11260138" y="4402138"/>
          <p14:tracePt t="42711" x="11260138" y="4411663"/>
          <p14:tracePt t="43295" x="11260138" y="4419600"/>
          <p14:tracePt t="43303" x="11252200" y="4419600"/>
          <p14:tracePt t="43407" x="11252200" y="4429125"/>
          <p14:tracePt t="43463" x="11242675" y="4429125"/>
          <p14:tracePt t="43639" x="11242675" y="4438650"/>
          <p14:tracePt t="46119" x="11242675" y="4446588"/>
          <p14:tracePt t="46271" x="11242675" y="4456113"/>
          <p14:tracePt t="46279" x="11242675" y="4465638"/>
          <p14:tracePt t="47944" x="11242675" y="4473575"/>
          <p14:tracePt t="48023" x="11242675" y="4483100"/>
          <p14:tracePt t="49328" x="11242675" y="4491038"/>
          <p14:tracePt t="49344" x="11242675" y="4500563"/>
          <p14:tracePt t="49368" x="11242675" y="4510088"/>
          <p14:tracePt t="49384" x="11242675" y="4518025"/>
          <p14:tracePt t="49424" x="11242675" y="4527550"/>
          <p14:tracePt t="49448" x="11242675" y="4537075"/>
          <p14:tracePt t="49456" x="11242675" y="4545013"/>
          <p14:tracePt t="49472" x="11242675" y="4554538"/>
          <p14:tracePt t="49480" x="11242675" y="4562475"/>
          <p14:tracePt t="49490" x="11242675" y="4572000"/>
          <p14:tracePt t="49507" x="11242675" y="4598988"/>
          <p14:tracePt t="49524" x="11242675" y="4625975"/>
          <p14:tracePt t="49540" x="11242675" y="4670425"/>
          <p14:tracePt t="49557" x="11242675" y="4705350"/>
          <p14:tracePt t="49574" x="11242675" y="4724400"/>
          <p14:tracePt t="49590" x="11242675" y="4776788"/>
          <p14:tracePt t="49607" x="11242675" y="4867275"/>
          <p14:tracePt t="49624" x="11242675" y="4919663"/>
          <p14:tracePt t="49640" x="11225213" y="5000625"/>
          <p14:tracePt t="49657" x="11188700" y="5108575"/>
          <p14:tracePt t="49674" x="11144250" y="5214938"/>
          <p14:tracePt t="49690" x="11109325" y="5295900"/>
          <p14:tracePt t="49707" x="11082338" y="5330825"/>
          <p14:tracePt t="49724" x="11037888" y="5384800"/>
          <p14:tracePt t="49740" x="10947400" y="5473700"/>
          <p14:tracePt t="49757" x="10814050" y="5572125"/>
          <p14:tracePt t="49774" x="10661650" y="5680075"/>
          <p14:tracePt t="49790" x="10518775" y="5768975"/>
          <p14:tracePt t="49807" x="10348913" y="5848350"/>
          <p14:tracePt t="49824" x="10269538" y="5867400"/>
          <p14:tracePt t="49840" x="10180638" y="5875338"/>
          <p14:tracePt t="49857" x="10099675" y="5875338"/>
          <p14:tracePt t="49874" x="10037763" y="5875338"/>
          <p14:tracePt t="49890" x="9983788" y="5857875"/>
          <p14:tracePt t="49907" x="9966325" y="5848350"/>
          <p14:tracePt t="49924" x="9966325" y="5840413"/>
          <p14:tracePt t="49957" x="9956800" y="5840413"/>
          <p14:tracePt t="49976" x="9947275" y="5840413"/>
          <p14:tracePt t="49992" x="9939338" y="5840413"/>
          <p14:tracePt t="50007" x="9920288" y="5840413"/>
          <p14:tracePt t="50024" x="9902825" y="5840413"/>
          <p14:tracePt t="50040" x="9894888" y="5840413"/>
          <p14:tracePt t="50057" x="9875838" y="5840413"/>
          <p14:tracePt t="50074" x="9867900" y="5830888"/>
          <p14:tracePt t="50090" x="9840913" y="5830888"/>
          <p14:tracePt t="50107" x="9796463" y="5813425"/>
          <p14:tracePt t="50124" x="9732963" y="5813425"/>
          <p14:tracePt t="50141" x="9671050" y="5813425"/>
          <p14:tracePt t="50157" x="9582150" y="5848350"/>
          <p14:tracePt t="50174" x="9510713" y="5894388"/>
          <p14:tracePt t="50191" x="9466263" y="5929313"/>
          <p14:tracePt t="50208" x="9420225" y="5965825"/>
          <p14:tracePt t="50224" x="9402763" y="5983288"/>
          <p14:tracePt t="50241" x="9385300" y="5991225"/>
          <p14:tracePt t="50257" x="9358313" y="6018213"/>
          <p14:tracePt t="50274" x="9323388" y="6045200"/>
          <p14:tracePt t="50291" x="9296400" y="6062663"/>
          <p14:tracePt t="50307" x="9277350" y="6072188"/>
          <p14:tracePt t="50324" x="9269413" y="6081713"/>
          <p14:tracePt t="50341" x="9259888" y="6089650"/>
          <p14:tracePt t="50357" x="9215438" y="6108700"/>
          <p14:tracePt t="50374" x="9153525" y="6143625"/>
          <p14:tracePt t="50391" x="9090025" y="6188075"/>
          <p14:tracePt t="50407" x="9028113" y="6224588"/>
          <p14:tracePt t="50424" x="8983663" y="6251575"/>
          <p14:tracePt t="50441" x="8912225" y="6303963"/>
          <p14:tracePt t="50457" x="8751888" y="6411913"/>
          <p14:tracePt t="50474" x="8528050" y="6500813"/>
          <p14:tracePt t="50491" x="8375650" y="6554788"/>
          <p14:tracePt t="50507" x="8296275" y="6589713"/>
          <p14:tracePt t="50524" x="8251825" y="6608763"/>
          <p14:tracePt t="50541" x="8232775" y="6616700"/>
          <p14:tracePt t="50557" x="8224838" y="6616700"/>
          <p14:tracePt t="50656" x="8224838" y="6608763"/>
          <p14:tracePt t="50664" x="8242300" y="6599238"/>
          <p14:tracePt t="50674" x="8259763" y="6581775"/>
          <p14:tracePt t="50691" x="8269288" y="6581775"/>
          <p14:tracePt t="50707" x="8277225" y="6572250"/>
          <p14:tracePt t="50724" x="8286750" y="6572250"/>
          <p14:tracePt t="50741" x="8313738" y="6554788"/>
          <p14:tracePt t="50757" x="8420100" y="6510338"/>
          <p14:tracePt t="50774" x="8616950" y="6419850"/>
          <p14:tracePt t="50791" x="8885238" y="6340475"/>
          <p14:tracePt t="50807" x="9134475" y="6269038"/>
          <p14:tracePt t="50824" x="9215438" y="6259513"/>
          <p14:tracePt t="50841" x="9277350" y="6242050"/>
          <p14:tracePt t="50857" x="9385300" y="6215063"/>
          <p14:tracePt t="50874" x="9555163" y="6180138"/>
          <p14:tracePt t="50891" x="9786938" y="6099175"/>
          <p14:tracePt t="50907" x="10099675" y="5973763"/>
          <p14:tracePt t="50924" x="10348913" y="5884863"/>
          <p14:tracePt t="50941" x="10466388" y="5803900"/>
          <p14:tracePt t="50957" x="10528300" y="5741988"/>
          <p14:tracePt t="50974" x="10599738" y="5634038"/>
          <p14:tracePt t="50991" x="10715625" y="5473700"/>
          <p14:tracePt t="51007" x="11018838" y="5037138"/>
          <p14:tracePt t="51024" x="11215688" y="4705350"/>
          <p14:tracePt t="51041" x="11323638" y="4419600"/>
          <p14:tracePt t="51057" x="11358563" y="4214813"/>
          <p14:tracePt t="51074" x="11331575" y="4017963"/>
          <p14:tracePt t="51091" x="11225213" y="3822700"/>
          <p14:tracePt t="51107" x="11109325" y="3608388"/>
          <p14:tracePt t="51124" x="10966450" y="3313113"/>
          <p14:tracePt t="51141" x="10841038" y="3009900"/>
          <p14:tracePt t="51157" x="10769600" y="2795588"/>
          <p14:tracePt t="51174" x="10688638" y="2633663"/>
          <p14:tracePt t="51191" x="10599738" y="2527300"/>
          <p14:tracePt t="51208" x="10447338" y="2393950"/>
          <p14:tracePt t="51224" x="10358438" y="2303463"/>
          <p14:tracePt t="51241" x="10277475" y="2224088"/>
          <p14:tracePt t="51257" x="10215563" y="2160588"/>
          <p14:tracePt t="51274" x="10144125" y="2125663"/>
          <p14:tracePt t="51291" x="10090150" y="2098675"/>
          <p14:tracePt t="51307" x="10028238" y="2089150"/>
          <p14:tracePt t="51324" x="9966325" y="2089150"/>
          <p14:tracePt t="51341" x="9920288" y="2089150"/>
          <p14:tracePt t="51357" x="9894888" y="2089150"/>
          <p14:tracePt t="51374" x="9867900" y="2089150"/>
          <p14:tracePt t="51391" x="9840913" y="2089150"/>
          <p14:tracePt t="51407" x="9759950" y="2089150"/>
          <p14:tracePt t="51424" x="9671050" y="2108200"/>
          <p14:tracePt t="51441" x="9582150" y="2143125"/>
          <p14:tracePt t="51458" x="9528175" y="2170113"/>
          <p14:tracePt t="51474" x="9483725" y="2179638"/>
          <p14:tracePt t="51491" x="9456738" y="2205038"/>
          <p14:tracePt t="51507" x="9412288" y="2232025"/>
          <p14:tracePt t="51524" x="9358313" y="2268538"/>
          <p14:tracePt t="51541" x="9296400" y="2322513"/>
          <p14:tracePt t="51557" x="9242425" y="2357438"/>
          <p14:tracePt t="51574" x="9170988" y="2393950"/>
          <p14:tracePt t="51591" x="9090025" y="2411413"/>
          <p14:tracePt t="51607" x="8974138" y="2438400"/>
          <p14:tracePt t="51624" x="8912225" y="2446338"/>
          <p14:tracePt t="51641" x="8823325" y="2465388"/>
          <p14:tracePt t="51657" x="8697913" y="2490788"/>
          <p14:tracePt t="51674" x="8528050" y="2509838"/>
          <p14:tracePt t="51691" x="8348663" y="2536825"/>
          <p14:tracePt t="51708" x="8205788" y="2544763"/>
          <p14:tracePt t="51724" x="8089900" y="2544763"/>
          <p14:tracePt t="51741" x="7983538" y="2544763"/>
          <p14:tracePt t="51757" x="7885113" y="2544763"/>
          <p14:tracePt t="51774" x="7777163" y="2544763"/>
          <p14:tracePt t="51791" x="7670800" y="2536825"/>
          <p14:tracePt t="51808" x="7537450" y="2517775"/>
          <p14:tracePt t="51824" x="7473950" y="2500313"/>
          <p14:tracePt t="51841" x="7429500" y="2490788"/>
          <p14:tracePt t="51857" x="7394575" y="2473325"/>
          <p14:tracePt t="51874" x="7375525" y="2473325"/>
          <p14:tracePt t="51891" x="7348538" y="2473325"/>
          <p14:tracePt t="51908" x="7340600" y="2465388"/>
          <p14:tracePt t="52000" x="7348538" y="2465388"/>
          <p14:tracePt t="52008" x="7358063" y="2465388"/>
          <p14:tracePt t="52016" x="7367588" y="2482850"/>
          <p14:tracePt t="52024" x="7385050" y="2482850"/>
          <p14:tracePt t="52041" x="7419975" y="2500313"/>
          <p14:tracePt t="52058" x="7439025" y="2509838"/>
          <p14:tracePt t="52074" x="7456488" y="2509838"/>
          <p14:tracePt t="52091" x="7483475" y="2517775"/>
          <p14:tracePt t="52108" x="7510463" y="2527300"/>
          <p14:tracePt t="52124" x="7527925" y="2536825"/>
          <p14:tracePt t="52141" x="7545388" y="2544763"/>
          <p14:tracePt t="52158" x="7572375" y="2571750"/>
          <p14:tracePt t="52174" x="7608888" y="2581275"/>
          <p14:tracePt t="52191" x="7670800" y="2598738"/>
          <p14:tracePt t="52208" x="7796213" y="2625725"/>
          <p14:tracePt t="52224" x="7885113" y="2643188"/>
          <p14:tracePt t="52241" x="7939088" y="2652713"/>
          <p14:tracePt t="52258" x="7966075" y="2670175"/>
          <p14:tracePt t="52274" x="7983538" y="2687638"/>
          <p14:tracePt t="52291" x="7983538" y="2697163"/>
          <p14:tracePt t="52308" x="7991475" y="2714625"/>
          <p14:tracePt t="52324" x="8001000" y="2741613"/>
          <p14:tracePt t="52341" x="8010525" y="2776538"/>
          <p14:tracePt t="52358" x="8010525" y="2795588"/>
          <p14:tracePt t="52374" x="8018463" y="2840038"/>
          <p14:tracePt t="52391" x="8037513" y="2894013"/>
          <p14:tracePt t="52408" x="8062913" y="2938463"/>
          <p14:tracePt t="52424" x="8099425" y="3009900"/>
          <p14:tracePt t="52441" x="8153400" y="3089275"/>
          <p14:tracePt t="52458" x="8197850" y="3170238"/>
          <p14:tracePt t="52474" x="8242300" y="3232150"/>
          <p14:tracePt t="52491" x="8286750" y="3303588"/>
          <p14:tracePt t="52508" x="8358188" y="3402013"/>
          <p14:tracePt t="52524" x="8429625" y="3490913"/>
          <p14:tracePt t="52541" x="8537575" y="3581400"/>
          <p14:tracePt t="52558" x="8653463" y="3679825"/>
          <p14:tracePt t="52574" x="8759825" y="3786188"/>
          <p14:tracePt t="52591" x="8867775" y="3875088"/>
          <p14:tracePt t="52608" x="8991600" y="3973513"/>
          <p14:tracePt t="52624" x="9063038" y="4044950"/>
          <p14:tracePt t="52641" x="9161463" y="4133850"/>
          <p14:tracePt t="52658" x="9277350" y="4241800"/>
          <p14:tracePt t="52674" x="9412288" y="4357688"/>
          <p14:tracePt t="52691" x="9545638" y="4465638"/>
          <p14:tracePt t="52708" x="9653588" y="4537075"/>
          <p14:tracePt t="52724" x="9759950" y="4589463"/>
          <p14:tracePt t="52741" x="9848850" y="4643438"/>
          <p14:tracePt t="52758" x="9947275" y="4705350"/>
          <p14:tracePt t="52774" x="10045700" y="4751388"/>
          <p14:tracePt t="52791" x="10144125" y="4786313"/>
          <p14:tracePt t="52808" x="10225088" y="4813300"/>
          <p14:tracePt t="52824" x="10269538" y="4822825"/>
          <p14:tracePt t="52841" x="10323513" y="4840288"/>
          <p14:tracePt t="52858" x="10367963" y="4857750"/>
          <p14:tracePt t="52874" x="10429875" y="4884738"/>
          <p14:tracePt t="52891" x="10510838" y="4911725"/>
          <p14:tracePt t="52908" x="10572750" y="4946650"/>
          <p14:tracePt t="52924" x="10644188" y="4965700"/>
          <p14:tracePt t="52941" x="10715625" y="5000625"/>
          <p14:tracePt t="52958" x="10804525" y="5037138"/>
          <p14:tracePt t="52974" x="10902950" y="5089525"/>
          <p14:tracePt t="52991" x="10983913" y="5133975"/>
          <p14:tracePt t="53008" x="11099800" y="5197475"/>
          <p14:tracePt t="53024" x="11144250" y="5232400"/>
          <p14:tracePt t="53041" x="11188700" y="5268913"/>
          <p14:tracePt t="53058" x="11233150" y="5295900"/>
          <p14:tracePt t="53074" x="11252200" y="5313363"/>
          <p14:tracePt t="53091" x="11269663" y="5330825"/>
          <p14:tracePt t="53108" x="11269663" y="5348288"/>
          <p14:tracePt t="53124" x="11269663" y="5367338"/>
          <p14:tracePt t="53141" x="11277600" y="5375275"/>
          <p14:tracePt t="53158" x="11277600" y="5394325"/>
          <p14:tracePt t="53174" x="11287125" y="5411788"/>
          <p14:tracePt t="53191" x="11296650" y="5438775"/>
          <p14:tracePt t="53208" x="11296650" y="5456238"/>
          <p14:tracePt t="53224" x="11304588" y="5465763"/>
          <p14:tracePt t="53408" x="11304588" y="5456238"/>
          <p14:tracePt t="53424" x="11304588" y="5446713"/>
          <p14:tracePt t="53440" x="11314113" y="5429250"/>
          <p14:tracePt t="53448" x="11323638" y="5411788"/>
          <p14:tracePt t="53458" x="11331575" y="5384800"/>
          <p14:tracePt t="53474" x="11341100" y="5330825"/>
          <p14:tracePt t="53491" x="11358563" y="5286375"/>
          <p14:tracePt t="53508" x="11376025" y="5251450"/>
          <p14:tracePt t="53524" x="11385550" y="5224463"/>
          <p14:tracePt t="53541" x="11395075" y="5187950"/>
          <p14:tracePt t="53558" x="11403013" y="5170488"/>
          <p14:tracePt t="53574" x="11403013" y="5143500"/>
          <p14:tracePt t="53591" x="11412538" y="5116513"/>
          <p14:tracePt t="53608" x="11420475" y="5089525"/>
          <p14:tracePt t="53625" x="11430000" y="5072063"/>
          <p14:tracePt t="53641" x="11439525" y="5054600"/>
          <p14:tracePt t="53744" x="11447463" y="5054600"/>
          <p14:tracePt t="53768" x="11447463" y="5062538"/>
          <p14:tracePt t="53776" x="11447463" y="5081588"/>
          <p14:tracePt t="53784" x="11456988" y="5099050"/>
          <p14:tracePt t="53792" x="11466513" y="5116513"/>
          <p14:tracePt t="53808" x="11483975" y="5160963"/>
          <p14:tracePt t="53825" x="11501438" y="5197475"/>
          <p14:tracePt t="53841" x="11528425" y="5232400"/>
          <p14:tracePt t="53858" x="11537950" y="5251450"/>
          <p14:tracePt t="53875" x="11555413" y="5251450"/>
          <p14:tracePt t="53992" x="11563350" y="5251450"/>
          <p14:tracePt t="54008" x="11572875" y="5241925"/>
          <p14:tracePt t="54016" x="11572875" y="5232400"/>
          <p14:tracePt t="54025" x="11582400" y="5232400"/>
          <p14:tracePt t="54041" x="11582400" y="5214938"/>
          <p14:tracePt t="54058" x="11590338" y="5205413"/>
          <p14:tracePt t="54075" x="11590338" y="5197475"/>
          <p14:tracePt t="54091" x="11590338" y="5187950"/>
          <p14:tracePt t="54108" x="11590338" y="5160963"/>
          <p14:tracePt t="54125" x="11599863" y="5153025"/>
          <p14:tracePt t="54141" x="11609388" y="5133975"/>
          <p14:tracePt t="54158" x="11609388" y="5126038"/>
          <p14:tracePt t="54175" x="11609388" y="5108575"/>
          <p14:tracePt t="54208" x="11609388" y="5099050"/>
          <p14:tracePt t="54225" x="11609388" y="5089525"/>
          <p14:tracePt t="54248" x="11609388" y="5081588"/>
          <p14:tracePt t="54265" x="11609388" y="5072063"/>
          <p14:tracePt t="54280" x="11609388" y="5062538"/>
          <p14:tracePt t="54304" x="11609388" y="5054600"/>
          <p14:tracePt t="54313" x="11609388" y="5037138"/>
          <p14:tracePt t="54325" x="11609388" y="5018088"/>
          <p14:tracePt t="54341" x="11609388" y="4965700"/>
          <p14:tracePt t="54358" x="11599863" y="4919663"/>
          <p14:tracePt t="54375" x="11590338" y="4884738"/>
          <p14:tracePt t="54392" x="11572875" y="4830763"/>
          <p14:tracePt t="54408" x="11545888" y="4795838"/>
          <p14:tracePt t="54425" x="11537950" y="4759325"/>
          <p14:tracePt t="54441" x="11518900" y="4724400"/>
          <p14:tracePt t="54458" x="11501438" y="4697413"/>
          <p14:tracePt t="54475" x="11491913" y="4679950"/>
          <p14:tracePt t="54491" x="11483975" y="4660900"/>
          <p14:tracePt t="54508" x="11474450" y="4652963"/>
          <p14:tracePt t="54525" x="11466513" y="4633913"/>
          <p14:tracePt t="54541" x="11447463" y="4625975"/>
          <p14:tracePt t="54558" x="11447463" y="4616450"/>
          <p14:tracePt t="54575" x="11447463" y="4608513"/>
          <p14:tracePt t="54608" x="11439525" y="4598988"/>
          <p14:tracePt t="54641" x="11439525" y="4589463"/>
          <p14:tracePt t="54658" x="11430000" y="4562475"/>
          <p14:tracePt t="54675" x="11420475" y="4554538"/>
          <p14:tracePt t="54691" x="11420475" y="4537075"/>
          <p14:tracePt t="54708" x="11420475" y="4518025"/>
          <p14:tracePt t="54725" x="11420475" y="4510088"/>
          <p14:tracePt t="54741" x="11420475" y="4500563"/>
          <p14:tracePt t="54758" x="11420475" y="4483100"/>
          <p14:tracePt t="55129" x="11420475" y="4473575"/>
          <p14:tracePt t="55152" x="11420475" y="4465638"/>
          <p14:tracePt t="55169" x="11420475" y="4456113"/>
          <p14:tracePt t="55177" x="11420475" y="4446588"/>
          <p14:tracePt t="55192" x="11420475" y="4438650"/>
          <p14:tracePt t="55209" x="11420475" y="4429125"/>
          <p14:tracePt t="55233" x="11420475" y="4419600"/>
          <p14:tracePt t="55240" x="11430000" y="4419600"/>
          <p14:tracePt t="55248" x="11430000" y="4411663"/>
          <p14:tracePt t="55281" x="11430000" y="4402138"/>
          <p14:tracePt t="55297" x="11430000" y="4394200"/>
          <p14:tracePt t="55329" x="11430000" y="4384675"/>
          <p14:tracePt t="55336" x="11430000" y="4375150"/>
          <p14:tracePt t="55353" x="11430000" y="4367213"/>
          <p14:tracePt t="55369" x="11430000" y="4357688"/>
          <p14:tracePt t="55377" x="11439525" y="4357688"/>
          <p14:tracePt t="55393" x="11439525" y="4348163"/>
          <p14:tracePt t="55408" x="11439525" y="4340225"/>
          <p14:tracePt t="55425" x="11439525" y="4330700"/>
          <p14:tracePt t="55441" x="11439525" y="4322763"/>
          <p14:tracePt t="55458" x="11439525" y="4313238"/>
          <p14:tracePt t="55475" x="11439525" y="4295775"/>
          <p14:tracePt t="55521" x="11439525" y="4286250"/>
          <p14:tracePt t="55560" x="11439525" y="4276725"/>
          <p14:tracePt t="55577" x="11439525" y="4268788"/>
          <p14:tracePt t="55592" x="11439525" y="4259263"/>
          <p14:tracePt t="55633" x="11439525" y="4251325"/>
          <p14:tracePt t="55649" x="11439525" y="4241800"/>
          <p14:tracePt t="55665" x="11439525" y="4232275"/>
          <p14:tracePt t="55673" x="11439525" y="4224338"/>
          <p14:tracePt t="55689" x="11439525" y="4214813"/>
          <p14:tracePt t="55705" x="11439525" y="4205288"/>
          <p14:tracePt t="55720" x="11439525" y="4197350"/>
          <p14:tracePt t="55728" x="11439525" y="4187825"/>
          <p14:tracePt t="55745" x="11439525" y="4179888"/>
          <p14:tracePt t="55761" x="11439525" y="4170363"/>
          <p14:tracePt t="55777" x="11439525" y="4160838"/>
          <p14:tracePt t="55792" x="11439525" y="4152900"/>
          <p14:tracePt t="55808" x="11439525" y="4143375"/>
          <p14:tracePt t="57033" x="11439525" y="4152900"/>
          <p14:tracePt t="59450" x="11439525" y="4160838"/>
          <p14:tracePt t="59545" x="11430000" y="4160838"/>
          <p14:tracePt t="59553" x="11430000" y="4170363"/>
          <p14:tracePt t="59577" x="11430000" y="4179888"/>
          <p14:tracePt t="59817" x="11430000" y="4187825"/>
          <p14:tracePt t="60441" x="11420475" y="4187825"/>
          <p14:tracePt t="61081" x="11420475" y="4197350"/>
          <p14:tracePt t="61105" x="11420475" y="4205288"/>
          <p14:tracePt t="61145" x="11420475" y="4214813"/>
          <p14:tracePt t="61401" x="11420475" y="4224338"/>
          <p14:tracePt t="61409" x="11420475" y="4232275"/>
          <p14:tracePt t="61441" x="11420475" y="4241800"/>
          <p14:tracePt t="61546" x="11420475" y="4251325"/>
          <p14:tracePt t="61578" x="11420475" y="4259263"/>
          <p14:tracePt t="61610" x="11420475" y="4268788"/>
          <p14:tracePt t="62201" x="11420475" y="4276725"/>
          <p14:tracePt t="62218" x="11420475" y="4286250"/>
          <p14:tracePt t="62257" x="11420475" y="4295775"/>
          <p14:tracePt t="63338" x="11420475" y="4286250"/>
          <p14:tracePt t="63658" x="11430000" y="4286250"/>
          <p14:tracePt t="63986" x="11430000" y="4276725"/>
          <p14:tracePt t="64002" x="11430000" y="4268788"/>
          <p14:tracePt t="64010" x="11430000" y="4259263"/>
          <p14:tracePt t="64026" x="11430000" y="4251325"/>
          <p14:tracePt t="64042" x="11430000" y="4241800"/>
          <p14:tracePt t="64058" x="11430000" y="4224338"/>
          <p14:tracePt t="64074" x="11430000" y="4214813"/>
          <p14:tracePt t="64082" x="11430000" y="4197350"/>
          <p14:tracePt t="64093" x="11420475" y="4197350"/>
          <p14:tracePt t="64110" x="11403013" y="4170363"/>
          <p14:tracePt t="64126" x="11385550" y="4152900"/>
          <p14:tracePt t="64143" x="11368088" y="4143375"/>
          <p14:tracePt t="64160" x="11368088" y="4133850"/>
          <p14:tracePt t="64176" x="11358563" y="4116388"/>
          <p14:tracePt t="64193" x="11323638" y="4089400"/>
          <p14:tracePt t="64210" x="11314113" y="4071938"/>
          <p14:tracePt t="64226" x="11304588" y="4062413"/>
          <p14:tracePt t="64243" x="11287125" y="4044950"/>
          <p14:tracePt t="64260" x="11287125" y="4037013"/>
          <p14:tracePt t="64276" x="11269663" y="4000500"/>
          <p14:tracePt t="64293" x="11242675" y="3973513"/>
          <p14:tracePt t="64310" x="11225213" y="3946525"/>
          <p14:tracePt t="64327" x="11215688" y="3919538"/>
          <p14:tracePt t="64343" x="11198225" y="3884613"/>
          <p14:tracePt t="64360" x="11188700" y="3857625"/>
          <p14:tracePt t="64376" x="11180763" y="3822700"/>
          <p14:tracePt t="64393" x="11153775" y="3759200"/>
          <p14:tracePt t="64410" x="11117263" y="3697288"/>
          <p14:tracePt t="64426" x="11082338" y="3625850"/>
          <p14:tracePt t="64443" x="11018838" y="3527425"/>
          <p14:tracePt t="64460" x="10947400" y="3429000"/>
          <p14:tracePt t="64477" x="10858500" y="3340100"/>
          <p14:tracePt t="64493" x="10787063" y="3268663"/>
          <p14:tracePt t="64510" x="10715625" y="3205163"/>
          <p14:tracePt t="64527" x="10680700" y="3152775"/>
          <p14:tracePt t="64543" x="10634663" y="3108325"/>
          <p14:tracePt t="64560" x="10572750" y="3062288"/>
          <p14:tracePt t="64577" x="10510838" y="3017838"/>
          <p14:tracePt t="64593" x="10420350" y="2965450"/>
          <p14:tracePt t="64610" x="10367963" y="2928938"/>
          <p14:tracePt t="64627" x="10331450" y="2911475"/>
          <p14:tracePt t="64643" x="10296525" y="2894013"/>
          <p14:tracePt t="64660" x="10269538" y="2874963"/>
          <p14:tracePt t="64677" x="10215563" y="2857500"/>
          <p14:tracePt t="64693" x="10180638" y="2847975"/>
          <p14:tracePt t="64710" x="10134600" y="2830513"/>
          <p14:tracePt t="64727" x="10109200" y="2803525"/>
          <p14:tracePt t="64743" x="10055225" y="2759075"/>
          <p14:tracePt t="64760" x="9991725" y="2705100"/>
          <p14:tracePt t="64777" x="9894888" y="2652713"/>
          <p14:tracePt t="64793" x="9759950" y="2581275"/>
          <p14:tracePt t="64810" x="9680575" y="2554288"/>
          <p14:tracePt t="64827" x="9626600" y="2527300"/>
          <p14:tracePt t="64843" x="9582150" y="2517775"/>
          <p14:tracePt t="64860" x="9528175" y="2500313"/>
          <p14:tracePt t="64877" x="9474200" y="2500313"/>
          <p14:tracePt t="64893" x="9394825" y="2500313"/>
          <p14:tracePt t="64910" x="9304338" y="2500313"/>
          <p14:tracePt t="64927" x="9188450" y="2500313"/>
          <p14:tracePt t="64943" x="9063038" y="2500313"/>
          <p14:tracePt t="64960" x="8983663" y="2500313"/>
          <p14:tracePt t="64977" x="8912225" y="2509838"/>
          <p14:tracePt t="64994" x="8831263" y="2517775"/>
          <p14:tracePt t="65010" x="8777288" y="2527300"/>
          <p14:tracePt t="65027" x="8697913" y="2544763"/>
          <p14:tracePt t="65043" x="8616950" y="2571750"/>
          <p14:tracePt t="65060" x="8528050" y="2608263"/>
          <p14:tracePt t="65077" x="8466138" y="2616200"/>
          <p14:tracePt t="65093" x="8402638" y="2652713"/>
          <p14:tracePt t="65110" x="8358188" y="2660650"/>
          <p14:tracePt t="65127" x="8296275" y="2679700"/>
          <p14:tracePt t="65143" x="8242300" y="2714625"/>
          <p14:tracePt t="65160" x="8161338" y="2732088"/>
          <p14:tracePt t="65177" x="8072438" y="2768600"/>
          <p14:tracePt t="65194" x="7966075" y="2795588"/>
          <p14:tracePt t="65210" x="7920038" y="2803525"/>
          <p14:tracePt t="65227" x="7875588" y="2813050"/>
          <p14:tracePt t="65243" x="7858125" y="2822575"/>
          <p14:tracePt t="65260" x="7831138" y="2822575"/>
          <p14:tracePt t="65277" x="7804150" y="2822575"/>
          <p14:tracePt t="65293" x="7751763" y="2822575"/>
          <p14:tracePt t="65310" x="7705725" y="2822575"/>
          <p14:tracePt t="65327" x="7643813" y="2822575"/>
          <p14:tracePt t="65343" x="7589838" y="2822575"/>
          <p14:tracePt t="65360" x="7572375" y="2822575"/>
          <p14:tracePt t="65377" x="7562850" y="2822575"/>
          <p14:tracePt t="65394" x="7545388" y="2813050"/>
          <p14:tracePt t="65410" x="7527925" y="2803525"/>
          <p14:tracePt t="65427" x="7510463" y="2795588"/>
          <p14:tracePt t="65443" x="7483475" y="2776538"/>
          <p14:tracePt t="65460" x="7456488" y="2759075"/>
          <p14:tracePt t="65477" x="7429500" y="2741613"/>
          <p14:tracePt t="65493" x="7402513" y="2732088"/>
          <p14:tracePt t="65510" x="7367588" y="2724150"/>
          <p14:tracePt t="65527" x="7348538" y="2714625"/>
          <p14:tracePt t="65543" x="7331075" y="2697163"/>
          <p14:tracePt t="65560" x="7304088" y="2687638"/>
          <p14:tracePt t="65577" x="7277100" y="2679700"/>
          <p14:tracePt t="65594" x="7251700" y="2660650"/>
          <p14:tracePt t="65610" x="7215188" y="2660650"/>
          <p14:tracePt t="65627" x="7180263" y="2652713"/>
          <p14:tracePt t="65643" x="7153275" y="2652713"/>
          <p14:tracePt t="65660" x="7108825" y="2652713"/>
          <p14:tracePt t="65677" x="7081838" y="2652713"/>
          <p14:tracePt t="65693" x="7045325" y="2652713"/>
          <p14:tracePt t="65710" x="7000875" y="2660650"/>
          <p14:tracePt t="65727" x="6973888" y="2670175"/>
          <p14:tracePt t="65743" x="6956425" y="2679700"/>
          <p14:tracePt t="65760" x="6946900" y="2679700"/>
          <p14:tracePt t="65777" x="6938963" y="2687638"/>
          <p14:tracePt t="65794" x="6929438" y="2687638"/>
          <p14:tracePt t="65810" x="6919913" y="2687638"/>
          <p14:tracePt t="65827" x="6911975" y="2687638"/>
          <p14:tracePt t="65843" x="6902450" y="2687638"/>
          <p14:tracePt t="66058" x="6911975" y="2687638"/>
          <p14:tracePt t="66066" x="6919913" y="2687638"/>
          <p14:tracePt t="66082" x="6929438" y="2687638"/>
          <p14:tracePt t="66106" x="6938963" y="2687638"/>
          <p14:tracePt t="66114" x="6938963" y="2697163"/>
          <p14:tracePt t="66130" x="6946900" y="2697163"/>
          <p14:tracePt t="66143" x="6956425" y="2697163"/>
          <p14:tracePt t="66218" x="6965950" y="2697163"/>
          <p14:tracePt t="66250" x="6973888" y="2697163"/>
          <p14:tracePt t="66266" x="6973888" y="2705100"/>
          <p14:tracePt t="66282" x="6983413" y="2705100"/>
          <p14:tracePt t="66290" x="6983413" y="2714625"/>
          <p14:tracePt t="66298" x="6983413" y="2724150"/>
          <p14:tracePt t="66310" x="6991350" y="2724150"/>
          <p14:tracePt t="66327" x="6991350" y="2732088"/>
          <p14:tracePt t="66344" x="7000875" y="2741613"/>
          <p14:tracePt t="66377" x="7010400" y="2741613"/>
          <p14:tracePt t="66434" x="7018338" y="2741613"/>
          <p14:tracePt t="66442" x="7018338" y="2732088"/>
          <p14:tracePt t="66450" x="7027863" y="2732088"/>
          <p14:tracePt t="66474" x="7027863" y="2724150"/>
          <p14:tracePt t="66482" x="7037388" y="2724150"/>
          <p14:tracePt t="66506" x="7037388" y="2714625"/>
          <p14:tracePt t="66522" x="7045325" y="2714625"/>
          <p14:tracePt t="66546" x="7054850" y="2714625"/>
          <p14:tracePt t="66578" x="7062788" y="2714625"/>
          <p14:tracePt t="66586" x="7072313" y="2714625"/>
          <p14:tracePt t="66602" x="7081838" y="2714625"/>
          <p14:tracePt t="66618" x="7089775" y="2714625"/>
          <p14:tracePt t="66634" x="7099300" y="2714625"/>
          <p14:tracePt t="66644" x="7108825" y="2714625"/>
          <p14:tracePt t="66660" x="7116763" y="2714625"/>
          <p14:tracePt t="66677" x="7126288" y="2714625"/>
          <p14:tracePt t="66694" x="7134225" y="2714625"/>
          <p14:tracePt t="66710" x="7143750" y="2714625"/>
          <p14:tracePt t="66738" x="7153275" y="2714625"/>
          <p14:tracePt t="66754" x="7161213" y="2714625"/>
          <p14:tracePt t="66786" x="7170738" y="2714625"/>
          <p14:tracePt t="66802" x="7180263" y="2714625"/>
          <p14:tracePt t="66818" x="7180263" y="2724150"/>
          <p14:tracePt t="66834" x="7188200" y="2732088"/>
          <p14:tracePt t="66850" x="7188200" y="2751138"/>
          <p14:tracePt t="66858" x="7188200" y="2759075"/>
          <p14:tracePt t="66866" x="7197725" y="2759075"/>
          <p14:tracePt t="66877" x="7197725" y="2776538"/>
          <p14:tracePt t="66894" x="7197725" y="2786063"/>
          <p14:tracePt t="66910" x="7197725" y="2795588"/>
          <p14:tracePt t="66946" x="7197725" y="2803525"/>
          <p14:tracePt t="66954" x="7205663" y="2813050"/>
          <p14:tracePt t="66986" x="7205663" y="2822575"/>
          <p14:tracePt t="67130" x="7215188" y="2822575"/>
          <p14:tracePt t="67251" x="7224713" y="2822575"/>
          <p14:tracePt t="67290" x="7232650" y="2822575"/>
          <p14:tracePt t="67354" x="7242175" y="2822575"/>
          <p14:tracePt t="67379" x="7251700" y="2822575"/>
          <p14:tracePt t="67394" x="7259638" y="2822575"/>
          <p14:tracePt t="67410" x="7269163" y="2822575"/>
          <p14:tracePt t="67458" x="7277100" y="2822575"/>
          <p14:tracePt t="67466" x="7286625" y="2822575"/>
          <p14:tracePt t="67477" x="7286625" y="2813050"/>
          <p14:tracePt t="67494" x="7286625" y="2803525"/>
          <p14:tracePt t="67510" x="7296150" y="2795588"/>
          <p14:tracePt t="67675" x="7286625" y="2795588"/>
          <p14:tracePt t="67682" x="7277100" y="2795588"/>
          <p14:tracePt t="67698" x="7269163" y="2795588"/>
          <p14:tracePt t="67711" x="7269163" y="2786063"/>
          <p14:tracePt t="67727" x="7242175" y="2768600"/>
          <p14:tracePt t="67744" x="7215188" y="2741613"/>
          <p14:tracePt t="67760" x="7188200" y="2724150"/>
          <p14:tracePt t="67777" x="7161213" y="2705100"/>
          <p14:tracePt t="67794" x="7126288" y="2679700"/>
          <p14:tracePt t="67810" x="7089775" y="2670175"/>
          <p14:tracePt t="67827" x="7054850" y="2652713"/>
          <p14:tracePt t="67844" x="7037388" y="2652713"/>
          <p14:tracePt t="67860" x="7018338" y="2643188"/>
          <p14:tracePt t="67877" x="7000875" y="2643188"/>
          <p14:tracePt t="67894" x="6991350" y="2643188"/>
          <p14:tracePt t="67910" x="6983413" y="2643188"/>
          <p14:tracePt t="67994" x="6991350" y="2652713"/>
          <p14:tracePt t="68003" x="7037388" y="2670175"/>
          <p14:tracePt t="68011" x="7099300" y="2697163"/>
          <p14:tracePt t="68027" x="7269163" y="2751138"/>
          <p14:tracePt t="68044" x="7466013" y="2840038"/>
          <p14:tracePt t="68060" x="7608888" y="2894013"/>
          <p14:tracePt t="68077" x="7634288" y="2919413"/>
          <p14:tracePt t="68094" x="7653338" y="2928938"/>
          <p14:tracePt t="68111" x="7661275" y="2946400"/>
          <p14:tracePt t="68127" x="7688263" y="2965450"/>
          <p14:tracePt t="68144" x="7759700" y="2965450"/>
          <p14:tracePt t="68161" x="7848600" y="2965450"/>
          <p14:tracePt t="68177" x="7894638" y="2965450"/>
          <p14:tracePt t="68194" x="7902575" y="2965450"/>
          <p14:tracePt t="68211" x="7867650" y="2946400"/>
          <p14:tracePt t="68227" x="7786688" y="2911475"/>
          <p14:tracePt t="68244" x="7688263" y="2884488"/>
          <p14:tracePt t="68261" x="7581900" y="2840038"/>
          <p14:tracePt t="68277" x="7466013" y="2795588"/>
          <p14:tracePt t="68294" x="7340600" y="2741613"/>
          <p14:tracePt t="68311" x="7180263" y="2679700"/>
          <p14:tracePt t="68327" x="7010400" y="2633663"/>
          <p14:tracePt t="68344" x="6848475" y="2598738"/>
          <p14:tracePt t="68361" x="6777038" y="2581275"/>
          <p14:tracePt t="68362" x="6769100" y="2571750"/>
          <p14:tracePt t="68377" x="6759575" y="2571750"/>
          <p14:tracePt t="68394" x="6742113" y="2571750"/>
          <p14:tracePt t="68410" x="6724650" y="2562225"/>
          <p14:tracePt t="68427" x="6697663" y="2562225"/>
          <p14:tracePt t="68444" x="6661150" y="2562225"/>
          <p14:tracePt t="68461" x="6616700" y="2562225"/>
          <p14:tracePt t="68477" x="6572250" y="2562225"/>
          <p14:tracePt t="68494" x="6537325" y="2571750"/>
          <p14:tracePt t="68511" x="6500813" y="2598738"/>
          <p14:tracePt t="68527" x="6465888" y="2608263"/>
          <p14:tracePt t="68544" x="6438900" y="2616200"/>
          <p14:tracePt t="68561" x="6419850" y="2625725"/>
          <p14:tracePt t="68577" x="6411913" y="2625725"/>
          <p14:tracePt t="68594" x="6411913" y="2643188"/>
          <p14:tracePt t="68611" x="6402388" y="2643188"/>
          <p14:tracePt t="68627" x="6402388" y="2652713"/>
          <p14:tracePt t="68644" x="6402388" y="2660650"/>
          <p14:tracePt t="68677" x="6429375" y="2660650"/>
          <p14:tracePt t="68694" x="6491288" y="2679700"/>
          <p14:tracePt t="68711" x="6626225" y="2705100"/>
          <p14:tracePt t="68727" x="6823075" y="2741613"/>
          <p14:tracePt t="68744" x="7054850" y="2795588"/>
          <p14:tracePt t="68761" x="7375525" y="2840038"/>
          <p14:tracePt t="68777" x="7742238" y="2894013"/>
          <p14:tracePt t="68794" x="8126413" y="2965450"/>
          <p14:tracePt t="68811" x="8259763" y="2973388"/>
          <p14:tracePt t="68827" x="8296275" y="2973388"/>
          <p14:tracePt t="68861" x="8313738" y="2982913"/>
          <p14:tracePt t="68877" x="8323263" y="2990850"/>
          <p14:tracePt t="68987" x="8340725" y="3000375"/>
          <p14:tracePt t="68994" x="8348663" y="3000375"/>
          <p14:tracePt t="69002" x="8358188" y="3000375"/>
          <p14:tracePt t="69011" x="8375650" y="3000375"/>
          <p14:tracePt t="69027" x="8394700" y="3000375"/>
          <p14:tracePt t="69059" x="8394700" y="2990850"/>
          <p14:tracePt t="69066" x="8385175" y="2990850"/>
          <p14:tracePt t="69077" x="8385175" y="2982913"/>
          <p14:tracePt t="69094" x="8375650" y="2973388"/>
          <p14:tracePt t="69111" x="8348663" y="2946400"/>
          <p14:tracePt t="69127" x="8304213" y="2928938"/>
          <p14:tracePt t="69144" x="8232775" y="2894013"/>
          <p14:tracePt t="69161" x="8099425" y="2847975"/>
          <p14:tracePt t="69177" x="7929563" y="2795588"/>
          <p14:tracePt t="69194" x="7599363" y="2714625"/>
          <p14:tracePt t="69211" x="7385050" y="2670175"/>
          <p14:tracePt t="69227" x="7232650" y="2652713"/>
          <p14:tracePt t="69244" x="7081838" y="2643188"/>
          <p14:tracePt t="69261" x="6919913" y="2633663"/>
          <p14:tracePt t="69277" x="6751638" y="2633663"/>
          <p14:tracePt t="69294" x="6608763" y="2616200"/>
          <p14:tracePt t="69311" x="6483350" y="2589213"/>
          <p14:tracePt t="69327" x="6357938" y="2571750"/>
          <p14:tracePt t="69344" x="6242050" y="2544763"/>
          <p14:tracePt t="69361" x="6134100" y="2536825"/>
          <p14:tracePt t="69377" x="6072188" y="2527300"/>
          <p14:tracePt t="69394" x="5991225" y="2536825"/>
          <p14:tracePt t="69411" x="5956300" y="2554288"/>
          <p14:tracePt t="69427" x="5911850" y="2581275"/>
          <p14:tracePt t="69444" x="5848350" y="2616200"/>
          <p14:tracePt t="69461" x="5795963" y="2643188"/>
          <p14:tracePt t="69477" x="5741988" y="2660650"/>
          <p14:tracePt t="69494" x="5705475" y="2679700"/>
          <p14:tracePt t="69511" x="5697538" y="2679700"/>
          <p14:tracePt t="69527" x="5688013" y="2687638"/>
          <p14:tracePt t="69544" x="5680075" y="2687638"/>
          <p14:tracePt t="69561" x="5653088" y="2687638"/>
          <p14:tracePt t="69577" x="5608638" y="2697163"/>
          <p14:tracePt t="69594" x="5473700" y="2697163"/>
          <p14:tracePt t="69611" x="5375275" y="2697163"/>
          <p14:tracePt t="69627" x="5295900" y="2697163"/>
          <p14:tracePt t="69644" x="5197475" y="2697163"/>
          <p14:tracePt t="69661" x="5108575" y="2705100"/>
          <p14:tracePt t="69677" x="5045075" y="2714625"/>
          <p14:tracePt t="69694" x="5010150" y="2724150"/>
          <p14:tracePt t="69711" x="4991100" y="2724150"/>
          <p14:tracePt t="69727" x="4973638" y="2724150"/>
          <p14:tracePt t="69744" x="4956175" y="2724150"/>
          <p14:tracePt t="69761" x="4938713" y="2724150"/>
          <p14:tracePt t="69777" x="4902200" y="2724150"/>
          <p14:tracePt t="69794" x="4840288" y="2724150"/>
          <p14:tracePt t="69811" x="4786313" y="2724150"/>
          <p14:tracePt t="69827" x="4741863" y="2724150"/>
          <p14:tracePt t="69844" x="4705350" y="2724150"/>
          <p14:tracePt t="69861" x="4625975" y="2741613"/>
          <p14:tracePt t="69878" x="4518025" y="2759075"/>
          <p14:tracePt t="69894" x="4419600" y="2768600"/>
          <p14:tracePt t="69911" x="4340225" y="2768600"/>
          <p14:tracePt t="69928" x="4286250" y="2768600"/>
          <p14:tracePt t="69944" x="4251325" y="2768600"/>
          <p14:tracePt t="69961" x="4224338" y="2768600"/>
          <p14:tracePt t="69978" x="4205288" y="2768600"/>
          <p14:tracePt t="70202" x="4197350" y="2768600"/>
          <p14:tracePt t="70322" x="4197350" y="2759075"/>
          <p14:tracePt t="70355" x="4205288" y="2759075"/>
          <p14:tracePt t="70371" x="4224338" y="2759075"/>
          <p14:tracePt t="70379" x="4232275" y="2759075"/>
          <p14:tracePt t="70387" x="4259263" y="2759075"/>
          <p14:tracePt t="70395" x="4295775" y="2759075"/>
          <p14:tracePt t="70411" x="4429125" y="2759075"/>
          <p14:tracePt t="70428" x="4581525" y="2759075"/>
          <p14:tracePt t="70444" x="4786313" y="2751138"/>
          <p14:tracePt t="70461" x="5027613" y="2751138"/>
          <p14:tracePt t="70478" x="5180013" y="2759075"/>
          <p14:tracePt t="70494" x="5197475" y="2768600"/>
          <p14:tracePt t="71059" x="5205413" y="2768600"/>
          <p14:tracePt t="71091" x="5214938" y="2768600"/>
          <p14:tracePt t="71099" x="5224463" y="2768600"/>
          <p14:tracePt t="71107" x="5241925" y="2768600"/>
          <p14:tracePt t="71115" x="5268913" y="2759075"/>
          <p14:tracePt t="71128" x="5276850" y="2751138"/>
          <p14:tracePt t="71144" x="5276850" y="2732088"/>
          <p14:tracePt t="71161" x="5286375" y="2732088"/>
          <p14:tracePt t="71178" x="5303838" y="2732088"/>
          <p14:tracePt t="71194" x="5348288" y="2732088"/>
          <p14:tracePt t="71211" x="5367338" y="2732088"/>
          <p14:tracePt t="71228" x="5384800" y="2732088"/>
          <p14:tracePt t="71244" x="5394325" y="2741613"/>
          <p14:tracePt t="71261" x="5411788" y="2741613"/>
          <p14:tracePt t="71278" x="5438775" y="2751138"/>
          <p14:tracePt t="71294" x="5491163" y="2751138"/>
          <p14:tracePt t="71311" x="5581650" y="2759075"/>
          <p14:tracePt t="71328" x="5680075" y="2776538"/>
          <p14:tracePt t="71344" x="5732463" y="2786063"/>
          <p14:tracePt t="71361" x="5751513" y="2786063"/>
          <p14:tracePt t="71378" x="5751513" y="2795588"/>
          <p14:tracePt t="71403" x="5741988" y="2795588"/>
          <p14:tracePt t="71411" x="5741988" y="2786063"/>
          <p14:tracePt t="71428" x="5732463" y="2776538"/>
          <p14:tracePt t="71444" x="5732463" y="2768600"/>
          <p14:tracePt t="71461" x="5724525" y="2759075"/>
          <p14:tracePt t="71478" x="5705475" y="2741613"/>
          <p14:tracePt t="71494" x="5680075" y="2732088"/>
          <p14:tracePt t="71511" x="5661025" y="2724150"/>
          <p14:tracePt t="71528" x="5653088" y="2724150"/>
          <p14:tracePt t="71544" x="5653088" y="2714625"/>
          <p14:tracePt t="71561" x="5643563" y="2714625"/>
          <p14:tracePt t="71578" x="5643563" y="2705100"/>
          <p14:tracePt t="71594" x="5634038" y="2705100"/>
          <p14:tracePt t="71611" x="5626100" y="2697163"/>
          <p14:tracePt t="71628" x="5626100" y="2687638"/>
          <p14:tracePt t="71661" x="5608638" y="2679700"/>
          <p14:tracePt t="71678" x="5599113" y="2670175"/>
          <p14:tracePt t="71694" x="5581650" y="2660650"/>
          <p14:tracePt t="71711" x="5562600" y="2660650"/>
          <p14:tracePt t="71728" x="5554663" y="2652713"/>
          <p14:tracePt t="71745" x="5527675" y="2643188"/>
          <p14:tracePt t="71761" x="5500688" y="2643188"/>
          <p14:tracePt t="71778" x="5446713" y="2643188"/>
          <p14:tracePt t="71794" x="5402263" y="2643188"/>
          <p14:tracePt t="71811" x="5375275" y="2643188"/>
          <p14:tracePt t="71828" x="5357813" y="2643188"/>
          <p14:tracePt t="71845" x="5348288" y="2643188"/>
          <p14:tracePt t="71878" x="5340350" y="2643188"/>
          <p14:tracePt t="71916" x="5330825" y="2643188"/>
          <p14:tracePt t="71923" x="5330825" y="2652713"/>
          <p14:tracePt t="71931" x="5322888" y="2652713"/>
          <p14:tracePt t="71947" x="5313363" y="2652713"/>
          <p14:tracePt t="71961" x="5313363" y="2660650"/>
          <p14:tracePt t="71995" x="5303838" y="2670175"/>
          <p14:tracePt t="72011" x="5295900" y="2670175"/>
          <p14:tracePt t="72019" x="5286375" y="2670175"/>
          <p14:tracePt t="72035" x="5276850" y="2670175"/>
          <p14:tracePt t="72045" x="5276850" y="2679700"/>
          <p14:tracePt t="72061" x="5268913" y="2679700"/>
          <p14:tracePt t="72078" x="5251450" y="2679700"/>
          <p14:tracePt t="72095" x="5241925" y="2679700"/>
          <p14:tracePt t="72111" x="5232400" y="2679700"/>
          <p14:tracePt t="72128" x="5224463" y="2679700"/>
          <p14:tracePt t="72145" x="5214938" y="2679700"/>
          <p14:tracePt t="72161" x="5205413" y="2679700"/>
          <p14:tracePt t="72178" x="5180013" y="2679700"/>
          <p14:tracePt t="72195" x="5160963" y="2679700"/>
          <p14:tracePt t="72211" x="5143500" y="2679700"/>
          <p14:tracePt t="72228" x="5126038" y="2679700"/>
          <p14:tracePt t="72245" x="5116513" y="2679700"/>
          <p14:tracePt t="72261" x="5108575" y="2679700"/>
          <p14:tracePt t="72278" x="5099050" y="2679700"/>
          <p14:tracePt t="72295" x="5089525" y="2679700"/>
          <p14:tracePt t="72311" x="5081588" y="2679700"/>
          <p14:tracePt t="72328" x="5062538" y="2679700"/>
          <p14:tracePt t="72345" x="5045075" y="2679700"/>
          <p14:tracePt t="72361" x="5027613" y="2679700"/>
          <p14:tracePt t="72378" x="5000625" y="2679700"/>
          <p14:tracePt t="72395" x="4973638" y="2679700"/>
          <p14:tracePt t="72411" x="4946650" y="2679700"/>
          <p14:tracePt t="72428" x="4938713" y="2679700"/>
          <p14:tracePt t="72445" x="4911725" y="2679700"/>
          <p14:tracePt t="72461" x="4884738" y="2679700"/>
          <p14:tracePt t="72478" x="4840288" y="2679700"/>
          <p14:tracePt t="72495" x="4803775" y="2679700"/>
          <p14:tracePt t="72511" x="4768850" y="2679700"/>
          <p14:tracePt t="72528" x="4741863" y="2679700"/>
          <p14:tracePt t="72545" x="4714875" y="2679700"/>
          <p14:tracePt t="72561" x="4679950" y="2679700"/>
          <p14:tracePt t="72578" x="4643438" y="2679700"/>
          <p14:tracePt t="72595" x="4616450" y="2679700"/>
          <p14:tracePt t="72611" x="4598988" y="2679700"/>
          <p14:tracePt t="72628" x="4572000" y="2679700"/>
          <p14:tracePt t="72645" x="4562475" y="2679700"/>
          <p14:tracePt t="72661" x="4545013" y="2679700"/>
          <p14:tracePt t="72678" x="4537075" y="2679700"/>
          <p14:tracePt t="72695" x="4527550" y="2679700"/>
          <p14:tracePt t="72711" x="4518025" y="2679700"/>
          <p14:tracePt t="72728" x="4510088" y="2679700"/>
          <p14:tracePt t="72745" x="4491038" y="2679700"/>
          <p14:tracePt t="72761" x="4483100" y="2679700"/>
          <p14:tracePt t="72778" x="4465638" y="2679700"/>
          <p14:tracePt t="72795" x="4446588" y="2679700"/>
          <p14:tracePt t="72811" x="4438650" y="2687638"/>
          <p14:tracePt t="72828" x="4429125" y="2697163"/>
          <p14:tracePt t="72845" x="4419600" y="2697163"/>
          <p14:tracePt t="72878" x="4411663" y="2697163"/>
          <p14:tracePt t="72895" x="4402138" y="2705100"/>
          <p14:tracePt t="72911" x="4394200" y="2705100"/>
          <p14:tracePt t="72945" x="4384675" y="2705100"/>
          <p14:tracePt t="72961" x="4375150" y="2714625"/>
          <p14:tracePt t="72978" x="4367213" y="2714625"/>
          <p14:tracePt t="72995" x="4357688" y="2714625"/>
          <p14:tracePt t="73011" x="4348163" y="2724150"/>
          <p14:tracePt t="73028" x="4340225" y="2724150"/>
          <p14:tracePt t="73045" x="4330700" y="2724150"/>
          <p14:tracePt t="73061" x="4322763" y="2724150"/>
          <p14:tracePt t="73078" x="4313238" y="2724150"/>
          <p14:tracePt t="73111" x="4303713" y="2724150"/>
          <p14:tracePt t="73128" x="4295775" y="2724150"/>
          <p14:tracePt t="73145" x="4276725" y="2724150"/>
          <p14:tracePt t="73161" x="4268788" y="2724150"/>
          <p14:tracePt t="73179" x="4241800" y="2724150"/>
          <p14:tracePt t="73195" x="4224338" y="2724150"/>
          <p14:tracePt t="73211" x="4205288" y="2724150"/>
          <p14:tracePt t="73228" x="4179888" y="2724150"/>
          <p14:tracePt t="73245" x="4143375" y="2724150"/>
          <p14:tracePt t="73261" x="4098925" y="2724150"/>
          <p14:tracePt t="73278" x="4054475" y="2724150"/>
          <p14:tracePt t="73295" x="4010025" y="2724150"/>
          <p14:tracePt t="73311" x="3990975" y="2724150"/>
          <p14:tracePt t="73328" x="3965575" y="2724150"/>
          <p14:tracePt t="73345" x="3956050" y="2724150"/>
          <p14:tracePt t="73361" x="3938588" y="2724150"/>
          <p14:tracePt t="73379" x="3911600" y="2724150"/>
          <p14:tracePt t="73395" x="3894138" y="2724150"/>
          <p14:tracePt t="73411" x="3857625" y="2724150"/>
          <p14:tracePt t="73428" x="3840163" y="2724150"/>
          <p14:tracePt t="73445" x="3822700" y="2724150"/>
          <p14:tracePt t="73461" x="3813175" y="2724150"/>
          <p14:tracePt t="73478" x="3803650" y="2724150"/>
          <p14:tracePt t="73495" x="3795713" y="2724150"/>
          <p14:tracePt t="73512" x="3786188" y="2724150"/>
          <p14:tracePt t="73528" x="3776663" y="2724150"/>
          <p14:tracePt t="73545" x="3768725" y="2724150"/>
          <p14:tracePt t="73562" x="3751263" y="2724150"/>
          <p14:tracePt t="73579" x="3724275" y="2724150"/>
          <p14:tracePt t="73595" x="3714750" y="2714625"/>
          <p14:tracePt t="73611" x="3697288" y="2714625"/>
          <p14:tracePt t="73628" x="3679825" y="2705100"/>
          <p14:tracePt t="73645" x="3670300" y="2705100"/>
          <p14:tracePt t="73662" x="3660775" y="2697163"/>
          <p14:tracePt t="73678" x="3652838" y="2697163"/>
          <p14:tracePt t="73695" x="3625850" y="2697163"/>
          <p14:tracePt t="73712" x="3608388" y="2697163"/>
          <p14:tracePt t="73728" x="3571875" y="2697163"/>
          <p14:tracePt t="73745" x="3554413" y="2697163"/>
          <p14:tracePt t="73762" x="3527425" y="2697163"/>
          <p14:tracePt t="73779" x="3482975" y="2697163"/>
          <p14:tracePt t="73795" x="3455988" y="2697163"/>
          <p14:tracePt t="73812" x="3419475" y="2697163"/>
          <p14:tracePt t="73828" x="3402013" y="2697163"/>
          <p14:tracePt t="73845" x="3384550" y="2697163"/>
          <p14:tracePt t="73862" x="3367088" y="2697163"/>
          <p14:tracePt t="73878" x="3348038" y="2697163"/>
          <p14:tracePt t="73895" x="3330575" y="2697163"/>
          <p14:tracePt t="73912" x="3313113" y="2697163"/>
          <p14:tracePt t="73928" x="3295650" y="2697163"/>
          <p14:tracePt t="73945" x="3286125" y="2697163"/>
          <p14:tracePt t="73962" x="3276600" y="2697163"/>
          <p14:tracePt t="73979" x="3259138" y="2697163"/>
          <p14:tracePt t="73995" x="3251200" y="2697163"/>
          <p14:tracePt t="74012" x="3251200" y="2687638"/>
          <p14:tracePt t="74028" x="3241675" y="2687638"/>
          <p14:tracePt t="74045" x="3232150" y="2679700"/>
          <p14:tracePt t="74062" x="3224213" y="2679700"/>
          <p14:tracePt t="74078" x="3214688" y="2670175"/>
          <p14:tracePt t="74095" x="3205163" y="2670175"/>
          <p14:tracePt t="74112" x="3187700" y="2660650"/>
          <p14:tracePt t="74128" x="3160713" y="2660650"/>
          <p14:tracePt t="74145" x="3152775" y="2652713"/>
          <p14:tracePt t="74162" x="3133725" y="2643188"/>
          <p14:tracePt t="74179" x="3125788" y="2643188"/>
          <p14:tracePt t="74195" x="3108325" y="2643188"/>
          <p14:tracePt t="74212" x="3098800" y="2643188"/>
          <p14:tracePt t="74228" x="3089275" y="2643188"/>
          <p14:tracePt t="74245" x="3071813" y="2643188"/>
          <p14:tracePt t="74262" x="3062288" y="2643188"/>
          <p14:tracePt t="74278" x="3044825" y="2643188"/>
          <p14:tracePt t="74295" x="3027363" y="2643188"/>
          <p14:tracePt t="74312" x="3000375" y="2643188"/>
          <p14:tracePt t="74328" x="2965450" y="2643188"/>
          <p14:tracePt t="74345" x="2938463" y="2643188"/>
          <p14:tracePt t="74362" x="2919413" y="2643188"/>
          <p14:tracePt t="74379" x="2894013" y="2643188"/>
          <p14:tracePt t="74395" x="2857500" y="2643188"/>
          <p14:tracePt t="74412" x="2803525" y="2643188"/>
          <p14:tracePt t="74428" x="2768600" y="2643188"/>
          <p14:tracePt t="74445" x="2741613" y="2643188"/>
          <p14:tracePt t="74462" x="2724150" y="2643188"/>
          <p14:tracePt t="74478" x="2714625" y="2643188"/>
          <p14:tracePt t="74495" x="2697163" y="2643188"/>
          <p14:tracePt t="74512" x="2660650" y="2643188"/>
          <p14:tracePt t="74528" x="2633663" y="2643188"/>
          <p14:tracePt t="74545" x="2616200" y="2643188"/>
          <p14:tracePt t="74562" x="2598738" y="2643188"/>
          <p14:tracePt t="74579" x="2581275" y="2643188"/>
          <p14:tracePt t="74595" x="2571750" y="2643188"/>
          <p14:tracePt t="74612" x="2554288" y="2643188"/>
          <p14:tracePt t="74628" x="2544763" y="2643188"/>
          <p14:tracePt t="74645" x="2536825" y="2643188"/>
          <p14:tracePt t="74662" x="2527300" y="2643188"/>
          <p14:tracePt t="74678" x="2509838" y="2643188"/>
          <p14:tracePt t="74695" x="2490788" y="2643188"/>
          <p14:tracePt t="74712" x="2465388" y="2643188"/>
          <p14:tracePt t="74728" x="2428875" y="2643188"/>
          <p14:tracePt t="74745" x="2374900" y="2643188"/>
          <p14:tracePt t="74762" x="2347913" y="2643188"/>
          <p14:tracePt t="74779" x="2330450" y="2643188"/>
          <p14:tracePt t="74795" x="2322513" y="2643188"/>
          <p14:tracePt t="74812" x="2303463" y="2643188"/>
          <p14:tracePt t="74828" x="2295525" y="2643188"/>
          <p14:tracePt t="74845" x="2286000" y="2643188"/>
          <p14:tracePt t="74964" x="2276475" y="2643188"/>
          <p14:tracePt t="74996" x="2276475" y="2652713"/>
          <p14:tracePt t="75003" x="2268538" y="2652713"/>
          <p14:tracePt t="75043" x="2259013" y="2652713"/>
          <p14:tracePt t="75060" x="2259013" y="2660650"/>
          <p14:tracePt t="75067" x="2251075" y="2660650"/>
          <p14:tracePt t="75083" x="2241550" y="2660650"/>
          <p14:tracePt t="75147" x="2232025" y="2660650"/>
          <p14:tracePt t="75156" x="2232025" y="2670175"/>
          <p14:tracePt t="75171" x="2224088" y="2670175"/>
          <p14:tracePt t="75188" x="2214563" y="2670175"/>
          <p14:tracePt t="75203" x="2205038" y="2670175"/>
          <p14:tracePt t="75212" x="2197100" y="2670175"/>
          <p14:tracePt t="75228" x="2187575" y="2670175"/>
          <p14:tracePt t="75245" x="2170113" y="2670175"/>
          <p14:tracePt t="75262" x="2133600" y="2670175"/>
          <p14:tracePt t="75278" x="2089150" y="2670175"/>
          <p14:tracePt t="75295" x="2071688" y="2670175"/>
          <p14:tracePt t="75312" x="2062163" y="2670175"/>
          <p14:tracePt t="75379" x="2054225" y="2670175"/>
          <p14:tracePt t="75388" x="2044700" y="2670175"/>
          <p14:tracePt t="75828" x="2054225" y="2670175"/>
          <p14:tracePt t="75860" x="2062163" y="2670175"/>
          <p14:tracePt t="75883" x="2071688" y="2670175"/>
          <p14:tracePt t="76027" x="2081213" y="2670175"/>
          <p14:tracePt t="76036" x="2089150" y="2670175"/>
          <p14:tracePt t="76332" x="2098675" y="2670175"/>
          <p14:tracePt t="77036" x="2108200" y="2670175"/>
          <p14:tracePt t="77060" x="2116138" y="2670175"/>
          <p14:tracePt t="77068" x="2116138" y="2679700"/>
          <p14:tracePt t="77079" x="2125663" y="2679700"/>
          <p14:tracePt t="77100" x="2133600" y="2687638"/>
          <p14:tracePt t="77116" x="2143125" y="2687638"/>
          <p14:tracePt t="77129" x="2143125" y="2697163"/>
          <p14:tracePt t="77148" x="2152650" y="2705100"/>
          <p14:tracePt t="77162" x="2160588" y="2705100"/>
          <p14:tracePt t="77179" x="2179638" y="2724150"/>
          <p14:tracePt t="77196" x="2187575" y="2724150"/>
          <p14:tracePt t="77212" x="2197100" y="2724150"/>
          <p14:tracePt t="77229" x="2197100" y="2732088"/>
          <p14:tracePt t="77245" x="2205038" y="2741613"/>
          <p14:tracePt t="77262" x="2214563" y="2751138"/>
          <p14:tracePt t="77279" x="2214563" y="2759075"/>
          <p14:tracePt t="77296" x="2214563" y="2768600"/>
          <p14:tracePt t="77312" x="2214563" y="2776538"/>
          <p14:tracePt t="77329" x="2214563" y="2795588"/>
          <p14:tracePt t="77346" x="2214563" y="2830513"/>
          <p14:tracePt t="77362" x="2214563" y="2857500"/>
          <p14:tracePt t="77379" x="2232025" y="2894013"/>
          <p14:tracePt t="77396" x="2259013" y="2911475"/>
          <p14:tracePt t="77412" x="2276475" y="2938463"/>
          <p14:tracePt t="77429" x="2303463" y="2955925"/>
          <p14:tracePt t="77446" x="2339975" y="2965450"/>
          <p14:tracePt t="77462" x="2374900" y="2982913"/>
          <p14:tracePt t="77479" x="2419350" y="2982913"/>
          <p14:tracePt t="77496" x="2428875" y="2990850"/>
          <p14:tracePt t="77512" x="2446338" y="2990850"/>
          <p14:tracePt t="77529" x="2455863" y="2990850"/>
          <p14:tracePt t="77546" x="2473325" y="2990850"/>
          <p14:tracePt t="77562" x="2500313" y="3009900"/>
          <p14:tracePt t="77579" x="2571750" y="3044825"/>
          <p14:tracePt t="77596" x="2625725" y="3081338"/>
          <p14:tracePt t="77612" x="2660650" y="3098800"/>
          <p14:tracePt t="77629" x="2697163" y="3125788"/>
          <p14:tracePt t="77646" x="2714625" y="3143250"/>
          <p14:tracePt t="77662" x="2724150" y="3160713"/>
          <p14:tracePt t="77679" x="2732088" y="3179763"/>
          <p14:tracePt t="77696" x="2741613" y="3224213"/>
          <p14:tracePt t="77712" x="2759075" y="3268663"/>
          <p14:tracePt t="77729" x="2759075" y="3303588"/>
          <p14:tracePt t="77746" x="2759075" y="3340100"/>
          <p14:tracePt t="77762" x="2759075" y="3357563"/>
          <p14:tracePt t="77779" x="2759075" y="3394075"/>
          <p14:tracePt t="77796" x="2768600" y="3419475"/>
          <p14:tracePt t="77812" x="2768600" y="3438525"/>
          <p14:tracePt t="77829" x="2768600" y="3482975"/>
          <p14:tracePt t="77846" x="2786063" y="3517900"/>
          <p14:tracePt t="77862" x="2803525" y="3554413"/>
          <p14:tracePt t="77879" x="2822575" y="3598863"/>
          <p14:tracePt t="77896" x="2840038" y="3633788"/>
          <p14:tracePt t="77912" x="2847975" y="3687763"/>
          <p14:tracePt t="77929" x="2867025" y="3724275"/>
          <p14:tracePt t="77946" x="2874963" y="3795713"/>
          <p14:tracePt t="77962" x="2901950" y="3919538"/>
          <p14:tracePt t="77979" x="2965450" y="4133850"/>
          <p14:tracePt t="77996" x="2990850" y="4251325"/>
          <p14:tracePt t="78012" x="3027363" y="4303713"/>
          <p14:tracePt t="78029" x="3044825" y="4330700"/>
          <p14:tracePt t="78046" x="3054350" y="4348163"/>
          <p14:tracePt t="78062" x="3062288" y="4357688"/>
          <p14:tracePt t="78079" x="3071813" y="4367213"/>
          <p14:tracePt t="78096" x="3089275" y="4384675"/>
          <p14:tracePt t="78112" x="3116263" y="4402138"/>
          <p14:tracePt t="78129" x="3152775" y="4419600"/>
          <p14:tracePt t="78146" x="3160713" y="4429125"/>
          <p14:tracePt t="78162" x="3179763" y="4438650"/>
          <p14:tracePt t="78179" x="3187700" y="4446588"/>
          <p14:tracePt t="78196" x="3197225" y="4446588"/>
          <p14:tracePt t="78212" x="3214688" y="4456113"/>
          <p14:tracePt t="78229" x="3224213" y="4456113"/>
          <p14:tracePt t="78246" x="3241675" y="4456113"/>
          <p14:tracePt t="78356" x="3241675" y="4446588"/>
          <p14:tracePt t="78588" x="3241675" y="4438650"/>
          <p14:tracePt t="78596" x="3241675" y="4429125"/>
          <p14:tracePt t="78660" x="3241675" y="4419600"/>
          <p14:tracePt t="79020" x="3241675" y="4411663"/>
          <p14:tracePt t="79156" x="3241675" y="4402138"/>
          <p14:tracePt t="79452" x="3241675" y="4394200"/>
          <p14:tracePt t="79468" x="3241675" y="4384675"/>
          <p14:tracePt t="79484" x="3241675" y="4375150"/>
          <p14:tracePt t="79556" x="3241675" y="4367213"/>
          <p14:tracePt t="79636" x="3241675" y="4357688"/>
          <p14:tracePt t="79652" x="3241675" y="4348163"/>
          <p14:tracePt t="79692" x="3241675" y="4340225"/>
          <p14:tracePt t="79748" x="3241675" y="4330700"/>
          <p14:tracePt t="80140" x="3241675" y="4322763"/>
          <p14:tracePt t="80172" x="3241675" y="4313238"/>
          <p14:tracePt t="80188" x="3232150" y="4313238"/>
          <p14:tracePt t="80236" x="3232150" y="4303713"/>
          <p14:tracePt t="80564" x="3232150" y="4295775"/>
          <p14:tracePt t="80660" x="3232150" y="4286250"/>
          <p14:tracePt t="80668" x="3232150" y="4276725"/>
          <p14:tracePt t="80796" x="3241675" y="4268788"/>
          <p14:tracePt t="80828" x="3251200" y="4268788"/>
          <p14:tracePt t="80836" x="3251200" y="4259263"/>
          <p14:tracePt t="80860" x="3251200" y="4251325"/>
          <p14:tracePt t="80900" x="3251200" y="4241800"/>
          <p14:tracePt t="80996" x="3259138" y="4241800"/>
          <p14:tracePt t="81228" x="3268663" y="4241800"/>
          <p14:tracePt t="81588" x="3276600" y="4241800"/>
          <p14:tracePt t="82477" x="3286125" y="4241800"/>
          <p14:tracePt t="82493" x="3286125" y="4251325"/>
          <p14:tracePt t="82524" x="3286125" y="4259263"/>
          <p14:tracePt t="82532" x="3295650" y="4259263"/>
          <p14:tracePt t="82908" x="3295650" y="4268788"/>
          <p14:tracePt t="83021" x="3303588" y="4268788"/>
          <p14:tracePt t="83069" x="3313113" y="4268788"/>
          <p14:tracePt t="83076" x="3322638" y="4268788"/>
          <p14:tracePt t="83093" x="3330575" y="4268788"/>
          <p14:tracePt t="83100" x="3340100" y="4268788"/>
          <p14:tracePt t="83113" x="3357563" y="4268788"/>
          <p14:tracePt t="83130" x="3438525" y="4286250"/>
          <p14:tracePt t="83147" x="3500438" y="4303713"/>
          <p14:tracePt t="83163" x="3544888" y="4313238"/>
          <p14:tracePt t="83180" x="3598863" y="4340225"/>
          <p14:tracePt t="83197" x="3616325" y="4348163"/>
          <p14:tracePt t="83230" x="3625850" y="4348163"/>
          <p14:tracePt t="83389" x="3633788" y="4348163"/>
          <p14:tracePt t="83421" x="3643313" y="4348163"/>
          <p14:tracePt t="83437" x="3652838" y="4348163"/>
          <p14:tracePt t="83453" x="3660775" y="4348163"/>
          <p14:tracePt t="83461" x="3670300" y="4340225"/>
          <p14:tracePt t="83469" x="3679825" y="4340225"/>
          <p14:tracePt t="83480" x="3687763" y="4340225"/>
          <p14:tracePt t="83497" x="3724275" y="4330700"/>
          <p14:tracePt t="83513" x="3741738" y="4322763"/>
          <p14:tracePt t="83530" x="3768725" y="4322763"/>
          <p14:tracePt t="83547" x="3795713" y="4313238"/>
          <p14:tracePt t="83563" x="3822700" y="4313238"/>
          <p14:tracePt t="83580" x="3848100" y="4313238"/>
          <p14:tracePt t="83597" x="3875088" y="4313238"/>
          <p14:tracePt t="83613" x="3884613" y="4313238"/>
          <p14:tracePt t="83630" x="3894138" y="4313238"/>
          <p14:tracePt t="83647" x="3902075" y="4313238"/>
          <p14:tracePt t="83680" x="3919538" y="4313238"/>
          <p14:tracePt t="83697" x="3929063" y="4313238"/>
          <p14:tracePt t="83713" x="3946525" y="4303713"/>
          <p14:tracePt t="83730" x="3956050" y="4303713"/>
          <p14:tracePt t="83747" x="3965575" y="4295775"/>
          <p14:tracePt t="83763" x="3990975" y="4286250"/>
          <p14:tracePt t="83780" x="4027488" y="4259263"/>
          <p14:tracePt t="83797" x="4037013" y="4251325"/>
          <p14:tracePt t="83813" x="4044950" y="4251325"/>
          <p14:tracePt t="83933" x="4044950" y="4259263"/>
          <p14:tracePt t="84197" x="4054475" y="4259263"/>
          <p14:tracePt t="84213" x="4062413" y="4259263"/>
          <p14:tracePt t="84220" x="4089400" y="4259263"/>
          <p14:tracePt t="84230" x="4133850" y="4251325"/>
          <p14:tracePt t="84247" x="4241800" y="4241800"/>
          <p14:tracePt t="84263" x="4330700" y="4241800"/>
          <p14:tracePt t="84280" x="4384675" y="4241800"/>
          <p14:tracePt t="84297" x="4402138" y="4241800"/>
          <p14:tracePt t="84330" x="4411663" y="4241800"/>
          <p14:tracePt t="84347" x="4429125" y="4241800"/>
          <p14:tracePt t="84364" x="4456113" y="4241800"/>
          <p14:tracePt t="84380" x="4491038" y="4241800"/>
          <p14:tracePt t="84414" x="4500563" y="4241800"/>
          <p14:tracePt t="84430" x="4510088" y="4241800"/>
          <p14:tracePt t="84447" x="4518025" y="4241800"/>
          <p14:tracePt t="84464" x="4527550" y="4241800"/>
          <p14:tracePt t="84480" x="4545013" y="4241800"/>
          <p14:tracePt t="84497" x="4589463" y="4241800"/>
          <p14:tracePt t="84514" x="4643438" y="4241800"/>
          <p14:tracePt t="84530" x="4687888" y="4241800"/>
          <p14:tracePt t="84547" x="4724400" y="4241800"/>
          <p14:tracePt t="84564" x="4759325" y="4241800"/>
          <p14:tracePt t="84566" x="4776788" y="4241800"/>
          <p14:tracePt t="84580" x="4795838" y="4241800"/>
          <p14:tracePt t="84597" x="4813300" y="4241800"/>
          <p14:tracePt t="84614" x="4822825" y="4241800"/>
          <p14:tracePt t="84630" x="4830763" y="4232275"/>
          <p14:tracePt t="84647" x="4848225" y="4224338"/>
          <p14:tracePt t="84664" x="4857750" y="4224338"/>
          <p14:tracePt t="84680" x="4875213" y="4224338"/>
          <p14:tracePt t="84697" x="4894263" y="4214813"/>
          <p14:tracePt t="84714" x="4902200" y="4214813"/>
          <p14:tracePt t="85533" x="4911725" y="4214813"/>
          <p14:tracePt t="85549" x="4919663" y="4214813"/>
          <p14:tracePt t="85565" x="4938713" y="4214813"/>
          <p14:tracePt t="85573" x="4956175" y="4205288"/>
          <p14:tracePt t="85581" x="4983163" y="4197350"/>
          <p14:tracePt t="85597" x="5037138" y="4187825"/>
          <p14:tracePt t="85614" x="5081588" y="4179888"/>
          <p14:tracePt t="85630" x="5126038" y="4170363"/>
          <p14:tracePt t="85647" x="5143500" y="4160838"/>
          <p14:tracePt t="85664" x="5170488" y="4160838"/>
          <p14:tracePt t="85680" x="5197475" y="4160838"/>
          <p14:tracePt t="85697" x="5232400" y="4160838"/>
          <p14:tracePt t="85714" x="5268913" y="4160838"/>
          <p14:tracePt t="85731" x="5295900" y="4160838"/>
          <p14:tracePt t="85747" x="5313363" y="4160838"/>
          <p14:tracePt t="85780" x="5313363" y="4152900"/>
          <p14:tracePt t="85797" x="5322888" y="4152900"/>
          <p14:tracePt t="85814" x="5322888" y="4143375"/>
          <p14:tracePt t="85830" x="5322888" y="4133850"/>
          <p14:tracePt t="85847" x="5330825" y="4133850"/>
          <p14:tracePt t="85869" x="5330825" y="4125913"/>
          <p14:tracePt t="85885" x="5330825" y="4116388"/>
          <p14:tracePt t="85897" x="5340350" y="4116388"/>
          <p14:tracePt t="85914" x="5348288" y="4108450"/>
          <p14:tracePt t="85930" x="5348288" y="4098925"/>
          <p14:tracePt t="85947" x="5357813" y="4098925"/>
          <p14:tracePt t="85964" x="5357813" y="4089400"/>
          <p14:tracePt t="85980" x="5357813" y="4071938"/>
          <p14:tracePt t="86125" x="5367338" y="4071938"/>
          <p14:tracePt t="86157" x="5367338" y="4062413"/>
          <p14:tracePt t="86181" x="5367338" y="4054475"/>
          <p14:tracePt t="86189" x="5375275" y="4054475"/>
          <p14:tracePt t="86205" x="5375275" y="4044950"/>
          <p14:tracePt t="86214" x="5384800" y="4037013"/>
          <p14:tracePt t="86230" x="5384800" y="4027488"/>
          <p14:tracePt t="86261" x="5384800" y="4017963"/>
          <p14:tracePt t="86285" x="5384800" y="4010025"/>
          <p14:tracePt t="86405" x="5384800" y="4000500"/>
          <p14:tracePt t="86709" x="5384800" y="4010025"/>
          <p14:tracePt t="86725" x="5384800" y="4017963"/>
          <p14:tracePt t="86741" x="5384800" y="4027488"/>
          <p14:tracePt t="86773" x="5384800" y="4037013"/>
          <p14:tracePt t="86781" x="5384800" y="4044950"/>
          <p14:tracePt t="86797" x="5384800" y="4054475"/>
          <p14:tracePt t="86837" x="5384800" y="4062413"/>
          <p14:tracePt t="86925" x="5384800" y="4071938"/>
          <p14:tracePt t="86933" x="5384800" y="4081463"/>
          <p14:tracePt t="87157" x="5394325" y="4081463"/>
          <p14:tracePt t="87173" x="5411788" y="4081463"/>
          <p14:tracePt t="87181" x="5429250" y="4081463"/>
          <p14:tracePt t="87189" x="5473700" y="4081463"/>
          <p14:tracePt t="87197" x="5537200" y="4081463"/>
          <p14:tracePt t="87214" x="5670550" y="4081463"/>
          <p14:tracePt t="87231" x="5768975" y="4081463"/>
          <p14:tracePt t="87247" x="5786438" y="4081463"/>
          <p14:tracePt t="87264" x="5795963" y="4081463"/>
          <p14:tracePt t="87517" x="5803900" y="4081463"/>
          <p14:tracePt t="87533" x="5813425" y="4081463"/>
          <p14:tracePt t="87549" x="5822950" y="4081463"/>
          <p14:tracePt t="87565" x="5830888" y="4081463"/>
          <p14:tracePt t="87573" x="5840413" y="4081463"/>
          <p14:tracePt t="87581" x="5848350" y="4081463"/>
          <p14:tracePt t="87597" x="5884863" y="4081463"/>
          <p14:tracePt t="87614" x="5938838" y="4089400"/>
          <p14:tracePt t="87631" x="5983288" y="4098925"/>
          <p14:tracePt t="87647" x="6027738" y="4108450"/>
          <p14:tracePt t="87664" x="6054725" y="4108450"/>
          <p14:tracePt t="87681" x="6089650" y="4108450"/>
          <p14:tracePt t="87697" x="6099175" y="4108450"/>
          <p14:tracePt t="87714" x="6116638" y="4108450"/>
          <p14:tracePt t="87747" x="6126163" y="4098925"/>
          <p14:tracePt t="88085" x="6126163" y="4089400"/>
          <p14:tracePt t="88117" x="6126163" y="4081463"/>
          <p14:tracePt t="88173" x="6126163" y="4071938"/>
          <p14:tracePt t="88181" x="6126163" y="4062413"/>
          <p14:tracePt t="88533" x="6116638" y="4062413"/>
          <p14:tracePt t="88541" x="6116638" y="4054475"/>
          <p14:tracePt t="88574" x="6108700" y="4054475"/>
          <p14:tracePt t="88645" x="6099175" y="4054475"/>
          <p14:tracePt t="88725" x="6099175" y="4044950"/>
          <p14:tracePt t="88733" x="6089650" y="4044950"/>
          <p14:tracePt t="88757" x="6081713" y="4044950"/>
          <p14:tracePt t="88765" x="6072188" y="4044950"/>
          <p14:tracePt t="88781" x="6062663" y="4044950"/>
          <p14:tracePt t="88797" x="6054725" y="4044950"/>
          <p14:tracePt t="88877" x="6045200" y="4044950"/>
          <p14:tracePt t="88925" x="6037263" y="4044950"/>
          <p14:tracePt t="88941" x="6027738" y="4044950"/>
          <p14:tracePt t="88966" x="6018213" y="4044950"/>
          <p14:tracePt t="89005" x="6010275" y="4044950"/>
          <p14:tracePt t="89013" x="6000750" y="4037013"/>
          <p14:tracePt t="89029" x="5991225" y="4037013"/>
          <p14:tracePt t="89069" x="5983288" y="4037013"/>
          <p14:tracePt t="89085" x="5973763" y="4037013"/>
          <p14:tracePt t="89093" x="5965825" y="4037013"/>
          <p14:tracePt t="89109" x="5956300" y="4037013"/>
          <p14:tracePt t="89125" x="5946775" y="4037013"/>
          <p14:tracePt t="89141" x="5946775" y="4027488"/>
          <p14:tracePt t="89173" x="5938838" y="4027488"/>
          <p14:tracePt t="89189" x="5929313" y="4027488"/>
          <p14:tracePt t="89374" x="5929313" y="4017963"/>
          <p14:tracePt t="89390" x="5929313" y="4010025"/>
          <p14:tracePt t="89405" x="5929313" y="4000500"/>
          <p14:tracePt t="89429" x="5929313" y="3990975"/>
          <p14:tracePt t="89805" x="5929313" y="3983038"/>
          <p14:tracePt t="89822" x="5938838" y="3983038"/>
          <p14:tracePt t="89837" x="5946775" y="3973513"/>
          <p14:tracePt t="89845" x="5946775" y="3965575"/>
          <p14:tracePt t="89853" x="5965825" y="3956050"/>
          <p14:tracePt t="89864" x="5983288" y="3946525"/>
          <p14:tracePt t="89881" x="6018213" y="3929063"/>
          <p14:tracePt t="89898" x="6072188" y="3929063"/>
          <p14:tracePt t="89915" x="6126163" y="3919538"/>
          <p14:tracePt t="89931" x="6205538" y="3919538"/>
          <p14:tracePt t="89948" x="6276975" y="3919538"/>
          <p14:tracePt t="89965" x="6323013" y="3919538"/>
          <p14:tracePt t="89981" x="6357938" y="3919538"/>
          <p14:tracePt t="89998" x="6375400" y="3919538"/>
          <p14:tracePt t="90015" x="6394450" y="3919538"/>
          <p14:tracePt t="90031" x="6419850" y="3919538"/>
          <p14:tracePt t="90048" x="6456363" y="3919538"/>
          <p14:tracePt t="90065" x="6473825" y="3919538"/>
          <p14:tracePt t="90081" x="6491288" y="3919538"/>
          <p14:tracePt t="90098" x="6500813" y="3919538"/>
          <p14:tracePt t="90131" x="6510338" y="3919538"/>
          <p14:tracePt t="90148" x="6518275" y="3919538"/>
          <p14:tracePt t="90165" x="6562725" y="3919538"/>
          <p14:tracePt t="90181" x="6599238" y="3929063"/>
          <p14:tracePt t="90198" x="6643688" y="3938588"/>
          <p14:tracePt t="90215" x="6653213" y="3938588"/>
          <p14:tracePt t="90406" x="6643688" y="3938588"/>
          <p14:tracePt t="90422" x="6634163" y="3938588"/>
          <p14:tracePt t="90430" x="6626225" y="3938588"/>
          <p14:tracePt t="90438" x="6616700" y="3938588"/>
          <p14:tracePt t="90448" x="6599238" y="3938588"/>
          <p14:tracePt t="90465" x="6572250" y="3938588"/>
          <p14:tracePt t="90481" x="6537325" y="3938588"/>
          <p14:tracePt t="90498" x="6510338" y="3938588"/>
          <p14:tracePt t="90515" x="6491288" y="3938588"/>
          <p14:tracePt t="90531" x="6473825" y="3938588"/>
          <p14:tracePt t="90548" x="6465888" y="3938588"/>
          <p14:tracePt t="90565" x="6446838" y="3938588"/>
          <p14:tracePt t="90581" x="6438900" y="3956050"/>
          <p14:tracePt t="90598" x="6402388" y="3973513"/>
          <p14:tracePt t="90615" x="6367463" y="3983038"/>
          <p14:tracePt t="90631" x="6340475" y="3990975"/>
          <p14:tracePt t="90648" x="6330950" y="3990975"/>
          <p14:tracePt t="90665" x="6323013" y="4000500"/>
          <p14:tracePt t="90845" x="6313488" y="4000500"/>
          <p14:tracePt t="90862" x="6303963" y="4010025"/>
          <p14:tracePt t="90878" x="6296025" y="4010025"/>
          <p14:tracePt t="90886" x="6296025" y="4017963"/>
          <p14:tracePt t="90902" x="6286500" y="4017963"/>
          <p14:tracePt t="91014" x="6276975" y="4017963"/>
          <p14:tracePt t="91038" x="6276975" y="4010025"/>
          <p14:tracePt t="91046" x="6276975" y="4000500"/>
          <p14:tracePt t="91062" x="6276975" y="3990975"/>
          <p14:tracePt t="91078" x="6276975" y="3983038"/>
          <p14:tracePt t="91094" x="6276975" y="3973513"/>
          <p14:tracePt t="91102" x="6276975" y="3965575"/>
          <p14:tracePt t="91630" x="6276975" y="3956050"/>
          <p14:tracePt t="91638" x="6286500" y="3956050"/>
          <p14:tracePt t="91654" x="6296025" y="3956050"/>
          <p14:tracePt t="91665" x="6296025" y="3946525"/>
          <p14:tracePt t="91682" x="6313488" y="3946525"/>
          <p14:tracePt t="91698" x="6323013" y="3946525"/>
          <p14:tracePt t="91715" x="6340475" y="3938588"/>
          <p14:tracePt t="91732" x="6348413" y="3938588"/>
          <p14:tracePt t="91748" x="6367463" y="3929063"/>
          <p14:tracePt t="91765" x="6384925" y="3929063"/>
          <p14:tracePt t="91782" x="6394450" y="3919538"/>
          <p14:tracePt t="91798" x="6402388" y="3919538"/>
          <p14:tracePt t="91815" x="6411913" y="3919538"/>
          <p14:tracePt t="91832" x="6419850" y="3919538"/>
          <p14:tracePt t="91848" x="6438900" y="3919538"/>
          <p14:tracePt t="91865" x="6446838" y="3911600"/>
          <p14:tracePt t="91882" x="6446838" y="3902075"/>
          <p14:tracePt t="91898" x="6456363" y="3894138"/>
          <p14:tracePt t="91915" x="6456363" y="3884613"/>
          <p14:tracePt t="91932" x="6456363" y="3875088"/>
          <p14:tracePt t="91948" x="6456363" y="3867150"/>
          <p14:tracePt t="91965" x="6456363" y="3857625"/>
          <p14:tracePt t="91982" x="6456363" y="3848100"/>
          <p14:tracePt t="91998" x="6456363" y="3840163"/>
          <p14:tracePt t="92015" x="6446838" y="3830638"/>
          <p14:tracePt t="92032" x="6411913" y="3830638"/>
          <p14:tracePt t="92048" x="6340475" y="3830638"/>
          <p14:tracePt t="92065" x="6224588" y="3830638"/>
          <p14:tracePt t="92082" x="6072188" y="3830638"/>
          <p14:tracePt t="92098" x="5965825" y="3830638"/>
          <p14:tracePt t="92115" x="5894388" y="3830638"/>
          <p14:tracePt t="92132" x="5857875" y="3830638"/>
          <p14:tracePt t="92148" x="5822950" y="3830638"/>
          <p14:tracePt t="92166" x="5803900" y="3830638"/>
          <p14:tracePt t="92182" x="5795963" y="3830638"/>
          <p14:tracePt t="92302" x="5795963" y="3840163"/>
          <p14:tracePt t="92318" x="5795963" y="3848100"/>
          <p14:tracePt t="92326" x="5795963" y="3857625"/>
          <p14:tracePt t="92334" x="5795963" y="3867150"/>
          <p14:tracePt t="92348" x="5795963" y="3884613"/>
          <p14:tracePt t="92365" x="5840413" y="3919538"/>
          <p14:tracePt t="92382" x="5875338" y="3946525"/>
          <p14:tracePt t="92398" x="5911850" y="3956050"/>
          <p14:tracePt t="92415" x="5946775" y="3965575"/>
          <p14:tracePt t="92432" x="5983288" y="3973513"/>
          <p14:tracePt t="92448" x="6000750" y="3973513"/>
          <p14:tracePt t="92465" x="6010275" y="3973513"/>
          <p14:tracePt t="92482" x="6018213" y="3973513"/>
          <p14:tracePt t="92534" x="6018213" y="3965575"/>
          <p14:tracePt t="92542" x="6018213" y="3956050"/>
          <p14:tracePt t="92550" x="6018213" y="3946525"/>
          <p14:tracePt t="92565" x="5991225" y="3911600"/>
          <p14:tracePt t="92582" x="5965825" y="3884613"/>
          <p14:tracePt t="92598" x="5938838" y="3857625"/>
          <p14:tracePt t="92615" x="5919788" y="3830638"/>
          <p14:tracePt t="92632" x="5902325" y="3786188"/>
          <p14:tracePt t="92648" x="5875338" y="3751263"/>
          <p14:tracePt t="92665" x="5848350" y="3705225"/>
          <p14:tracePt t="92682" x="5830888" y="3660775"/>
          <p14:tracePt t="92698" x="5822950" y="3616325"/>
          <p14:tracePt t="92715" x="5813425" y="3562350"/>
          <p14:tracePt t="92732" x="5813425" y="3509963"/>
          <p14:tracePt t="92748" x="5813425" y="3482975"/>
          <p14:tracePt t="92765" x="5813425" y="3446463"/>
          <p14:tracePt t="92782" x="5822950" y="3419475"/>
          <p14:tracePt t="92798" x="5830888" y="3394075"/>
          <p14:tracePt t="92815" x="5848350" y="3357563"/>
          <p14:tracePt t="92832" x="5867400" y="3330575"/>
          <p14:tracePt t="92848" x="5884863" y="3295650"/>
          <p14:tracePt t="92865" x="5902325" y="3251200"/>
          <p14:tracePt t="92882" x="5929313" y="3197225"/>
          <p14:tracePt t="92898" x="5946775" y="3143250"/>
          <p14:tracePt t="92915" x="5965825" y="3089275"/>
          <p14:tracePt t="92932" x="5965825" y="3036888"/>
          <p14:tracePt t="92948" x="5965825" y="2982913"/>
          <p14:tracePt t="92965" x="5956300" y="2911475"/>
          <p14:tracePt t="92982" x="5946775" y="2867025"/>
          <p14:tracePt t="92998" x="5938838" y="2813050"/>
          <p14:tracePt t="93015" x="5929313" y="2768600"/>
          <p14:tracePt t="93032" x="5929313" y="2714625"/>
          <p14:tracePt t="93048" x="5929313" y="2679700"/>
          <p14:tracePt t="93065" x="5938838" y="2643188"/>
          <p14:tracePt t="93082" x="5946775" y="2608263"/>
          <p14:tracePt t="93098" x="5956300" y="2589213"/>
          <p14:tracePt t="93115" x="5965825" y="2562225"/>
          <p14:tracePt t="93132" x="5965825" y="2536825"/>
          <p14:tracePt t="93148" x="5973763" y="2517775"/>
          <p14:tracePt t="93165" x="5973763" y="2490788"/>
          <p14:tracePt t="93182" x="5956300" y="2473325"/>
          <p14:tracePt t="93198" x="5929313" y="2455863"/>
          <p14:tracePt t="93215" x="5875338" y="2446338"/>
          <p14:tracePt t="93232" x="5840413" y="2438400"/>
          <p14:tracePt t="93248" x="5813425" y="2438400"/>
          <p14:tracePt t="93265" x="5786438" y="2438400"/>
          <p14:tracePt t="93282" x="5759450" y="2438400"/>
          <p14:tracePt t="93299" x="5724525" y="2438400"/>
          <p14:tracePt t="93315" x="5688013" y="2438400"/>
          <p14:tracePt t="93332" x="5616575" y="2465388"/>
          <p14:tracePt t="93348" x="5545138" y="2490788"/>
          <p14:tracePt t="93365" x="5473700" y="2527300"/>
          <p14:tracePt t="93382" x="5438775" y="2536825"/>
          <p14:tracePt t="93398" x="5411788" y="2544763"/>
          <p14:tracePt t="93415" x="5394325" y="2554288"/>
          <p14:tracePt t="93432" x="5375275" y="2562225"/>
          <p14:tracePt t="93449" x="5367338" y="2571750"/>
          <p14:tracePt t="93550" x="5375275" y="2571750"/>
          <p14:tracePt t="93558" x="5394325" y="2581275"/>
          <p14:tracePt t="93566" x="5419725" y="2589213"/>
          <p14:tracePt t="93582" x="5527675" y="2616200"/>
          <p14:tracePt t="93599" x="5626100" y="2633663"/>
          <p14:tracePt t="93615" x="5705475" y="2660650"/>
          <p14:tracePt t="93632" x="5795963" y="2697163"/>
          <p14:tracePt t="93649" x="5875338" y="2724150"/>
          <p14:tracePt t="93665" x="5965825" y="2741613"/>
          <p14:tracePt t="93682" x="6081713" y="2759075"/>
          <p14:tracePt t="93699" x="6188075" y="2795588"/>
          <p14:tracePt t="93715" x="6286500" y="2830513"/>
          <p14:tracePt t="93732" x="6367463" y="2857500"/>
          <p14:tracePt t="93749" x="6429375" y="2901950"/>
          <p14:tracePt t="93766" x="6581775" y="2946400"/>
          <p14:tracePt t="93782" x="6705600" y="2973388"/>
          <p14:tracePt t="93799" x="6813550" y="2990850"/>
          <p14:tracePt t="93815" x="6919913" y="3017838"/>
          <p14:tracePt t="93832" x="6973888" y="3044825"/>
          <p14:tracePt t="93849" x="7010400" y="3062288"/>
          <p14:tracePt t="93865" x="7027863" y="3081338"/>
          <p14:tracePt t="93882" x="7054850" y="3108325"/>
          <p14:tracePt t="93899" x="7081838" y="3125788"/>
          <p14:tracePt t="93915" x="7099300" y="3143250"/>
          <p14:tracePt t="93932" x="7099300" y="3152775"/>
          <p14:tracePt t="93949" x="7099300" y="3160713"/>
          <p14:tracePt t="93966" x="7116763" y="3179763"/>
          <p14:tracePt t="93982" x="7116763" y="3187700"/>
          <p14:tracePt t="94022" x="7116763" y="3197225"/>
          <p14:tracePt t="94054" x="7108825" y="3205163"/>
          <p14:tracePt t="94062" x="7099300" y="3205163"/>
          <p14:tracePt t="94070" x="7081838" y="3205163"/>
          <p14:tracePt t="94082" x="7062788" y="3205163"/>
          <p14:tracePt t="94099" x="7037388" y="3205163"/>
          <p14:tracePt t="94115" x="7018338" y="3205163"/>
          <p14:tracePt t="94132" x="7010400" y="3205163"/>
          <p14:tracePt t="94149" x="6983413" y="3205163"/>
          <p14:tracePt t="94151" x="6965950" y="3205163"/>
          <p14:tracePt t="94166" x="6902450" y="3205163"/>
          <p14:tracePt t="94182" x="6813550" y="3205163"/>
          <p14:tracePt t="94199" x="6742113" y="3205163"/>
          <p14:tracePt t="94215" x="6680200" y="3205163"/>
          <p14:tracePt t="94232" x="6626225" y="3205163"/>
          <p14:tracePt t="94249" x="6572250" y="3205163"/>
          <p14:tracePt t="94265" x="6500813" y="3197225"/>
          <p14:tracePt t="94282" x="6394450" y="3179763"/>
          <p14:tracePt t="94299" x="6296025" y="3160713"/>
          <p14:tracePt t="94315" x="6232525" y="3152775"/>
          <p14:tracePt t="94332" x="6180138" y="3152775"/>
          <p14:tracePt t="94349" x="6143625" y="3143250"/>
          <p14:tracePt t="94366" x="6116638" y="3143250"/>
          <p14:tracePt t="94382" x="6099175" y="3143250"/>
          <p14:tracePt t="94399" x="6081713" y="3143250"/>
          <p14:tracePt t="94415" x="6062663" y="3143250"/>
          <p14:tracePt t="94432" x="6037263" y="3143250"/>
          <p14:tracePt t="94449" x="6010275" y="3143250"/>
          <p14:tracePt t="94465" x="5983288" y="3143250"/>
          <p14:tracePt t="94482" x="5938838" y="3143250"/>
          <p14:tracePt t="94499" x="5902325" y="3152775"/>
          <p14:tracePt t="94515" x="5884863" y="3152775"/>
          <p14:tracePt t="94532" x="5867400" y="3152775"/>
          <p14:tracePt t="94566" x="5857875" y="3152775"/>
          <p14:tracePt t="94582" x="5848350" y="3152775"/>
          <p14:tracePt t="94599" x="5830888" y="3152775"/>
          <p14:tracePt t="94615" x="5803900" y="3152775"/>
          <p14:tracePt t="94632" x="5759450" y="3170238"/>
          <p14:tracePt t="94649" x="5724525" y="3170238"/>
          <p14:tracePt t="94665" x="5697538" y="3170238"/>
          <p14:tracePt t="94682" x="5688013" y="3179763"/>
          <p14:tracePt t="94699" x="5680075" y="3187700"/>
          <p14:tracePt t="94715" x="5670550" y="3187700"/>
          <p14:tracePt t="94732" x="5653088" y="3197225"/>
          <p14:tracePt t="94749" x="5643563" y="3197225"/>
          <p14:tracePt t="94846" x="5653088" y="3197225"/>
          <p14:tracePt t="94862" x="5661025" y="3197225"/>
          <p14:tracePt t="94878" x="5680075" y="3197225"/>
          <p14:tracePt t="94894" x="5688013" y="3197225"/>
          <p14:tracePt t="94902" x="5715000" y="3197225"/>
          <p14:tracePt t="94915" x="5732463" y="3197225"/>
          <p14:tracePt t="94932" x="5786438" y="3197225"/>
          <p14:tracePt t="94949" x="5867400" y="3197225"/>
          <p14:tracePt t="94966" x="5991225" y="3197225"/>
          <p14:tracePt t="94982" x="6062663" y="3197225"/>
          <p14:tracePt t="94999" x="6126163" y="3197225"/>
          <p14:tracePt t="95015" x="6170613" y="3197225"/>
          <p14:tracePt t="95032" x="6205538" y="3197225"/>
          <p14:tracePt t="95049" x="6215063" y="3197225"/>
          <p14:tracePt t="95158" x="6205538" y="3197225"/>
          <p14:tracePt t="95166" x="6197600" y="3197225"/>
          <p14:tracePt t="95175" x="6180138" y="3197225"/>
          <p14:tracePt t="95182" x="6143625" y="3197225"/>
          <p14:tracePt t="95199" x="6037263" y="3197225"/>
          <p14:tracePt t="95215" x="5919788" y="3197225"/>
          <p14:tracePt t="95232" x="5867400" y="3197225"/>
          <p14:tracePt t="95249" x="5840413" y="3197225"/>
          <p14:tracePt t="95266" x="5830888" y="3197225"/>
          <p14:tracePt t="95382" x="5840413" y="3197225"/>
          <p14:tracePt t="95414" x="5848350" y="3197225"/>
          <p14:tracePt t="95550" x="5848350" y="3187700"/>
          <p14:tracePt t="95574" x="5848350" y="3179763"/>
          <p14:tracePt t="95582" x="5848350" y="3170238"/>
          <p14:tracePt t="95590" x="5840413" y="3170238"/>
          <p14:tracePt t="95606" x="5840413" y="3160713"/>
          <p14:tracePt t="95646" x="5840413" y="3152775"/>
          <p14:tracePt t="95663" x="5830888" y="3152775"/>
          <p14:tracePt t="95678" x="5830888" y="3143250"/>
          <p14:tracePt t="95686" x="5830888" y="3133725"/>
          <p14:tracePt t="95699" x="5830888" y="3125788"/>
          <p14:tracePt t="95716" x="5822950" y="3098800"/>
          <p14:tracePt t="95732" x="5822950" y="3062288"/>
          <p14:tracePt t="95749" x="5813425" y="3027363"/>
          <p14:tracePt t="95766" x="5786438" y="2955925"/>
          <p14:tracePt t="95782" x="5768975" y="2911475"/>
          <p14:tracePt t="95799" x="5751513" y="2857500"/>
          <p14:tracePt t="95816" x="5724525" y="2795588"/>
          <p14:tracePt t="95832" x="5697538" y="2741613"/>
          <p14:tracePt t="95849" x="5670550" y="2679700"/>
          <p14:tracePt t="95866" x="5661025" y="2633663"/>
          <p14:tracePt t="95882" x="5643563" y="2598738"/>
          <p14:tracePt t="95899" x="5634038" y="2571750"/>
          <p14:tracePt t="95916" x="5626100" y="2554288"/>
          <p14:tracePt t="95932" x="5626100" y="2544763"/>
          <p14:tracePt t="95949" x="5626100" y="2536825"/>
          <p14:tracePt t="95999" x="5626100" y="2544763"/>
          <p14:tracePt t="96014" x="5626100" y="2554288"/>
          <p14:tracePt t="96022" x="5626100" y="2562225"/>
          <p14:tracePt t="96032" x="5626100" y="2571750"/>
          <p14:tracePt t="96049" x="5653088" y="2625725"/>
          <p14:tracePt t="96066" x="5705475" y="2679700"/>
          <p14:tracePt t="96082" x="5759450" y="2732088"/>
          <p14:tracePt t="96099" x="5813425" y="2786063"/>
          <p14:tracePt t="96116" x="5840413" y="2822575"/>
          <p14:tracePt t="96132" x="5867400" y="2884488"/>
          <p14:tracePt t="96149" x="5875338" y="2938463"/>
          <p14:tracePt t="96166" x="5911850" y="3054350"/>
          <p14:tracePt t="96182" x="5929313" y="3098800"/>
          <p14:tracePt t="96199" x="5938838" y="3125788"/>
          <p14:tracePt t="96216" x="5946775" y="3152775"/>
          <p14:tracePt t="96254" x="5956300" y="3152775"/>
          <p14:tracePt t="96286" x="5956300" y="3133725"/>
          <p14:tracePt t="96295" x="5956300" y="3116263"/>
          <p14:tracePt t="96302" x="5956300" y="3108325"/>
          <p14:tracePt t="96316" x="5956300" y="3089275"/>
          <p14:tracePt t="96332" x="5956300" y="3054350"/>
          <p14:tracePt t="96349" x="5956300" y="3000375"/>
          <p14:tracePt t="96366" x="5929313" y="2919413"/>
          <p14:tracePt t="96382" x="5919788" y="2867025"/>
          <p14:tracePt t="96399" x="5884863" y="2803525"/>
          <p14:tracePt t="96416" x="5867400" y="2751138"/>
          <p14:tracePt t="96432" x="5848350" y="2697163"/>
          <p14:tracePt t="96449" x="5830888" y="2660650"/>
          <p14:tracePt t="96466" x="5830888" y="2633663"/>
          <p14:tracePt t="96482" x="5813425" y="2633663"/>
          <p14:tracePt t="96499" x="5813425" y="2625725"/>
          <p14:tracePt t="96532" x="5803900" y="2625725"/>
          <p14:tracePt t="96550" x="5803900" y="2633663"/>
          <p14:tracePt t="96566" x="5795963" y="2679700"/>
          <p14:tracePt t="96582" x="5786438" y="2724150"/>
          <p14:tracePt t="96599" x="5786438" y="2768600"/>
          <p14:tracePt t="96616" x="5803900" y="2813050"/>
          <p14:tracePt t="96632" x="5822950" y="2867025"/>
          <p14:tracePt t="96649" x="5840413" y="2894013"/>
          <p14:tracePt t="96666" x="5867400" y="2946400"/>
          <p14:tracePt t="96682" x="5902325" y="2990850"/>
          <p14:tracePt t="96699" x="5938838" y="3036888"/>
          <p14:tracePt t="96716" x="5973763" y="3081338"/>
          <p14:tracePt t="96732" x="6000750" y="3108325"/>
          <p14:tracePt t="96749" x="6027738" y="3125788"/>
          <p14:tracePt t="96766" x="6037263" y="3152775"/>
          <p14:tracePt t="96783" x="6037263" y="3160713"/>
          <p14:tracePt t="96855" x="6037263" y="3152775"/>
          <p14:tracePt t="96871" x="6037263" y="3143250"/>
          <p14:tracePt t="96878" x="6037263" y="3125788"/>
          <p14:tracePt t="96886" x="6018213" y="3108325"/>
          <p14:tracePt t="96899" x="6010275" y="3089275"/>
          <p14:tracePt t="96916" x="5991225" y="3044825"/>
          <p14:tracePt t="96932" x="5956300" y="3009900"/>
          <p14:tracePt t="96949" x="5911850" y="2946400"/>
          <p14:tracePt t="96966" x="5857875" y="2867025"/>
          <p14:tracePt t="96982" x="5830888" y="2803525"/>
          <p14:tracePt t="96999" x="5803900" y="2751138"/>
          <p14:tracePt t="97016" x="5776913" y="2705100"/>
          <p14:tracePt t="97032" x="5768975" y="2687638"/>
          <p14:tracePt t="97049" x="5759450" y="2660650"/>
          <p14:tracePt t="97066" x="5741988" y="2652713"/>
          <p14:tracePt t="97082" x="5741988" y="2633663"/>
          <p14:tracePt t="97099" x="5741988" y="2625725"/>
          <p14:tracePt t="97143" x="5741988" y="2633663"/>
          <p14:tracePt t="97151" x="5741988" y="2643188"/>
          <p14:tracePt t="97166" x="5741988" y="2652713"/>
          <p14:tracePt t="97183" x="5741988" y="2679700"/>
          <p14:tracePt t="97199" x="5741988" y="2705100"/>
          <p14:tracePt t="97216" x="5741988" y="2724150"/>
          <p14:tracePt t="97233" x="5741988" y="2759075"/>
          <p14:tracePt t="97249" x="5759450" y="2786063"/>
          <p14:tracePt t="97266" x="5776913" y="2830513"/>
          <p14:tracePt t="97283" x="5786438" y="2867025"/>
          <p14:tracePt t="97299" x="5822950" y="2928938"/>
          <p14:tracePt t="97316" x="5840413" y="2965450"/>
          <p14:tracePt t="97333" x="5867400" y="3000375"/>
          <p14:tracePt t="97349" x="5875338" y="3017838"/>
          <p14:tracePt t="97366" x="5894388" y="3036888"/>
          <p14:tracePt t="97383" x="5894388" y="3044825"/>
          <p14:tracePt t="97399" x="5902325" y="3044825"/>
          <p14:tracePt t="97416" x="5911850" y="3054350"/>
          <p14:tracePt t="97433" x="5919788" y="3071813"/>
          <p14:tracePt t="97449" x="5929313" y="3071813"/>
          <p14:tracePt t="97466" x="5929313" y="3081338"/>
          <p14:tracePt t="97483" x="5946775" y="3089275"/>
          <p14:tracePt t="97516" x="5956300" y="3108325"/>
          <p14:tracePt t="97886" x="5965825" y="3108325"/>
          <p14:tracePt t="97911" x="5973763" y="3108325"/>
          <p14:tracePt t="97919" x="5983288" y="3108325"/>
          <p14:tracePt t="97935" x="5991225" y="3116263"/>
          <p14:tracePt t="97951" x="6000750" y="3116263"/>
          <p14:tracePt t="97959" x="6018213" y="3125788"/>
          <p14:tracePt t="97967" x="6027738" y="3133725"/>
          <p14:tracePt t="97983" x="6072188" y="3133725"/>
          <p14:tracePt t="97999" x="6099175" y="3143250"/>
          <p14:tracePt t="98016" x="6116638" y="3152775"/>
          <p14:tracePt t="98711" x="6116638" y="3143250"/>
          <p14:tracePt t="98735" x="6116638" y="3133725"/>
          <p14:tracePt t="99503" x="6126163" y="3133725"/>
          <p14:tracePt t="99511" x="6126163" y="3125788"/>
          <p14:tracePt t="99527" x="6126163" y="3116263"/>
          <p14:tracePt t="99975" x="6126163" y="3108325"/>
          <p14:tracePt t="99991" x="6126163" y="3098800"/>
          <p14:tracePt t="99999" x="6116638" y="3098800"/>
          <p14:tracePt t="100007" x="6099175" y="3089275"/>
          <p14:tracePt t="100016" x="6089650" y="3081338"/>
          <p14:tracePt t="100033" x="6062663" y="3062288"/>
          <p14:tracePt t="100050" x="6054725" y="3044825"/>
          <p14:tracePt t="100066" x="6037263" y="3036888"/>
          <p14:tracePt t="100083" x="6027738" y="3009900"/>
          <p14:tracePt t="100100" x="6000750" y="2973388"/>
          <p14:tracePt t="100116" x="5991225" y="2955925"/>
          <p14:tracePt t="100133" x="5983288" y="2928938"/>
          <p14:tracePt t="100150" x="5965825" y="2901950"/>
          <p14:tracePt t="100166" x="5946775" y="2867025"/>
          <p14:tracePt t="100183" x="5938838" y="2840038"/>
          <p14:tracePt t="100200" x="5929313" y="2822575"/>
          <p14:tracePt t="100216" x="5919788" y="2813050"/>
          <p14:tracePt t="100233" x="5911850" y="2795588"/>
          <p14:tracePt t="100250" x="5902325" y="2786063"/>
          <p14:tracePt t="100266" x="5894388" y="2776538"/>
          <p14:tracePt t="100283" x="5875338" y="2759075"/>
          <p14:tracePt t="100300" x="5875338" y="2751138"/>
          <p14:tracePt t="100317" x="5867400" y="2732088"/>
          <p14:tracePt t="100333" x="5867400" y="2724150"/>
          <p14:tracePt t="100350" x="5848350" y="2705100"/>
          <p14:tracePt t="100367" x="5840413" y="2697163"/>
          <p14:tracePt t="100383" x="5830888" y="2697163"/>
          <p14:tracePt t="100400" x="5830888" y="2687638"/>
          <p14:tracePt t="100416" x="5822950" y="2679700"/>
          <p14:tracePt t="100433" x="5813425" y="2670175"/>
          <p14:tracePt t="100450" x="5813425" y="2660650"/>
          <p14:tracePt t="100495" x="5813425" y="2652713"/>
          <p14:tracePt t="100607" x="5803900" y="2652713"/>
          <p14:tracePt t="100631" x="5803900" y="2660650"/>
          <p14:tracePt t="100647" x="5803900" y="2670175"/>
          <p14:tracePt t="100655" x="5803900" y="2679700"/>
          <p14:tracePt t="100666" x="5803900" y="2687638"/>
          <p14:tracePt t="100683" x="5803900" y="2697163"/>
          <p14:tracePt t="100700" x="5803900" y="2705100"/>
          <p14:tracePt t="100717" x="5803900" y="2714625"/>
          <p14:tracePt t="100735" x="5803900" y="2724150"/>
          <p14:tracePt t="100751" x="5803900" y="2732088"/>
          <p14:tracePt t="100767" x="5813425" y="2741613"/>
          <p14:tracePt t="100783" x="5822950" y="2751138"/>
          <p14:tracePt t="100800" x="5830888" y="2751138"/>
          <p14:tracePt t="100817" x="5830888" y="2759075"/>
          <p14:tracePt t="100833" x="5830888" y="2776538"/>
          <p14:tracePt t="100850" x="5840413" y="2786063"/>
          <p14:tracePt t="100867" x="5857875" y="2795588"/>
          <p14:tracePt t="100883" x="5867400" y="2803525"/>
          <p14:tracePt t="100900" x="5884863" y="2822575"/>
          <p14:tracePt t="100916" x="5902325" y="2840038"/>
          <p14:tracePt t="100933" x="5911850" y="2847975"/>
          <p14:tracePt t="100950" x="5929313" y="2867025"/>
          <p14:tracePt t="100967" x="5938838" y="2874963"/>
          <p14:tracePt t="100983" x="5938838" y="2894013"/>
          <p14:tracePt t="101000" x="5946775" y="2901950"/>
          <p14:tracePt t="101017" x="5946775" y="2911475"/>
          <p14:tracePt t="101033" x="5956300" y="2919413"/>
          <p14:tracePt t="101050" x="5965825" y="2928938"/>
          <p14:tracePt t="101067" x="5965825" y="2938463"/>
          <p14:tracePt t="101083" x="5973763" y="2955925"/>
          <p14:tracePt t="101100" x="5983288" y="2965450"/>
          <p14:tracePt t="101117" x="5983288" y="2973388"/>
          <p14:tracePt t="101133" x="5991225" y="2982913"/>
          <p14:tracePt t="101150" x="6000750" y="2982913"/>
          <p14:tracePt t="101167" x="6010275" y="2990850"/>
          <p14:tracePt t="101791" x="6000750" y="2990850"/>
          <p14:tracePt t="101799" x="5991225" y="2982913"/>
          <p14:tracePt t="101807" x="5991225" y="2973388"/>
          <p14:tracePt t="101817" x="5983288" y="2955925"/>
          <p14:tracePt t="101833" x="5973763" y="2919413"/>
          <p14:tracePt t="101850" x="5956300" y="2884488"/>
          <p14:tracePt t="101867" x="5946775" y="2847975"/>
          <p14:tracePt t="101883" x="5929313" y="2813050"/>
          <p14:tracePt t="101900" x="5911850" y="2776538"/>
          <p14:tracePt t="101917" x="5894388" y="2741613"/>
          <p14:tracePt t="101933" x="5884863" y="2724150"/>
          <p14:tracePt t="101950" x="5867400" y="2697163"/>
          <p14:tracePt t="101967" x="5848350" y="2660650"/>
          <p14:tracePt t="101983" x="5830888" y="2643188"/>
          <p14:tracePt t="102000" x="5830888" y="2625725"/>
          <p14:tracePt t="102017" x="5822950" y="2608263"/>
          <p14:tracePt t="102033" x="5813425" y="2598738"/>
          <p14:tracePt t="102050" x="5813425" y="2589213"/>
          <p14:tracePt t="102067" x="5803900" y="2581275"/>
          <p14:tracePt t="102083" x="5803900" y="2571750"/>
          <p14:tracePt t="102117" x="5803900" y="2562225"/>
          <p14:tracePt t="102328" x="5803900" y="2571750"/>
          <p14:tracePt t="102352" x="5803900" y="2581275"/>
          <p14:tracePt t="102359" x="5803900" y="2589213"/>
          <p14:tracePt t="102375" x="5803900" y="2598738"/>
          <p14:tracePt t="102391" x="5803900" y="2608263"/>
          <p14:tracePt t="102407" x="5813425" y="2616200"/>
          <p14:tracePt t="102417" x="5822950" y="2625725"/>
          <p14:tracePt t="102433" x="5830888" y="2633663"/>
          <p14:tracePt t="102450" x="5830888" y="2652713"/>
          <p14:tracePt t="102483" x="5830888" y="2660650"/>
          <p14:tracePt t="102500" x="5840413" y="2660650"/>
          <p14:tracePt t="102517" x="5840413" y="2670175"/>
          <p14:tracePt t="102534" x="5848350" y="2679700"/>
          <p14:tracePt t="102551" x="5867400" y="2705100"/>
          <p14:tracePt t="102567" x="5884863" y="2724150"/>
          <p14:tracePt t="102584" x="5911850" y="2751138"/>
          <p14:tracePt t="102600" x="5938838" y="2776538"/>
          <p14:tracePt t="102617" x="5973763" y="2803525"/>
          <p14:tracePt t="102634" x="6010275" y="2822575"/>
          <p14:tracePt t="102650" x="6018213" y="2830513"/>
          <p14:tracePt t="102667" x="6037263" y="2840038"/>
          <p14:tracePt t="102684" x="6054725" y="2847975"/>
          <p14:tracePt t="102700" x="6062663" y="2857500"/>
          <p14:tracePt t="102717" x="6072188" y="2857500"/>
          <p14:tracePt t="102734" x="6089650" y="2867025"/>
          <p14:tracePt t="102750" x="6089650" y="2874963"/>
          <p14:tracePt t="102767" x="6108700" y="2894013"/>
          <p14:tracePt t="102783" x="6126163" y="2919413"/>
          <p14:tracePt t="102800" x="6153150" y="2938463"/>
          <p14:tracePt t="102817" x="6161088" y="2955925"/>
          <p14:tracePt t="102834" x="6161088" y="2965450"/>
          <p14:tracePt t="102850" x="6170613" y="2965450"/>
          <p14:tracePt t="103047" x="6170613" y="2973388"/>
          <p14:tracePt t="103072" x="6170613" y="2982913"/>
          <p14:tracePt t="103080" x="6170613" y="2990850"/>
          <p14:tracePt t="103103" x="6170613" y="3000375"/>
          <p14:tracePt t="103120" x="6180138" y="3000375"/>
          <p14:tracePt t="103127" x="6180138" y="3009900"/>
          <p14:tracePt t="103136" x="6188075" y="3009900"/>
          <p14:tracePt t="103150" x="6188075" y="3027363"/>
          <p14:tracePt t="103167" x="6205538" y="3036888"/>
          <p14:tracePt t="103184" x="6215063" y="3044825"/>
          <p14:tracePt t="103200" x="6232525" y="3054350"/>
          <p14:tracePt t="103217" x="6259513" y="3054350"/>
          <p14:tracePt t="103234" x="6276975" y="3054350"/>
          <p14:tracePt t="103250" x="6313488" y="3054350"/>
          <p14:tracePt t="103267" x="6340475" y="3054350"/>
          <p14:tracePt t="103284" x="6367463" y="3054350"/>
          <p14:tracePt t="103300" x="6419850" y="3071813"/>
          <p14:tracePt t="103317" x="6465888" y="3081338"/>
          <p14:tracePt t="103334" x="6500813" y="3081338"/>
          <p14:tracePt t="103350" x="6518275" y="3089275"/>
          <p14:tracePt t="103367" x="6527800" y="3098800"/>
          <p14:tracePt t="103384" x="6537325" y="3098800"/>
          <p14:tracePt t="103400" x="6545263" y="3098800"/>
          <p14:tracePt t="103417" x="6554788" y="3098800"/>
          <p14:tracePt t="103528" x="6554788" y="3108325"/>
          <p14:tracePt t="103543" x="6554788" y="3116263"/>
          <p14:tracePt t="103567" x="6545263" y="3125788"/>
          <p14:tracePt t="103583" x="6537325" y="3125788"/>
          <p14:tracePt t="103592" x="6500813" y="3133725"/>
          <p14:tracePt t="103600" x="6473825" y="3143250"/>
          <p14:tracePt t="103617" x="6411913" y="3152775"/>
          <p14:tracePt t="103634" x="6375400" y="3152775"/>
          <p14:tracePt t="103650" x="6348413" y="3152775"/>
          <p14:tracePt t="103667" x="6340475" y="3152775"/>
          <p14:tracePt t="103684" x="6330950" y="3152775"/>
          <p14:tracePt t="103700" x="6313488" y="3152775"/>
          <p14:tracePt t="103717" x="6296025" y="3152775"/>
          <p14:tracePt t="103734" x="6286500" y="3152775"/>
          <p14:tracePt t="103750" x="6276975" y="3152775"/>
          <p14:tracePt t="103984" x="6269038" y="3152775"/>
          <p14:tracePt t="103991" x="6259513" y="3152775"/>
          <p14:tracePt t="104007" x="6251575" y="3152775"/>
          <p14:tracePt t="104024" x="6242050" y="3152775"/>
          <p14:tracePt t="104034" x="6215063" y="3152775"/>
          <p14:tracePt t="104051" x="6170613" y="3143250"/>
          <p14:tracePt t="104067" x="6143625" y="3125788"/>
          <p14:tracePt t="104084" x="6108700" y="3116263"/>
          <p14:tracePt t="104101" x="6089650" y="3108325"/>
          <p14:tracePt t="104117" x="6072188" y="3098800"/>
          <p14:tracePt t="104134" x="6062663" y="3098800"/>
          <p14:tracePt t="104151" x="6054725" y="3098800"/>
          <p14:tracePt t="104167" x="6037263" y="3098800"/>
          <p14:tracePt t="104184" x="6018213" y="3098800"/>
          <p14:tracePt t="104200" x="6000750" y="3098800"/>
          <p14:tracePt t="104217" x="5991225" y="3098800"/>
          <p14:tracePt t="104303" x="5991225" y="3108325"/>
          <p14:tracePt t="104312" x="6000750" y="3108325"/>
          <p14:tracePt t="104320" x="6010275" y="3108325"/>
          <p14:tracePt t="104334" x="6037263" y="3116263"/>
          <p14:tracePt t="104351" x="6089650" y="3116263"/>
          <p14:tracePt t="104367" x="6143625" y="3116263"/>
          <p14:tracePt t="104384" x="6180138" y="3125788"/>
          <p14:tracePt t="104401" x="6224588" y="3125788"/>
          <p14:tracePt t="104417" x="6259513" y="3125788"/>
          <p14:tracePt t="104434" x="6303963" y="3125788"/>
          <p14:tracePt t="104451" x="6367463" y="3125788"/>
          <p14:tracePt t="104467" x="6402388" y="3125788"/>
          <p14:tracePt t="104484" x="6438900" y="3125788"/>
          <p14:tracePt t="104501" x="6446838" y="3133725"/>
          <p14:tracePt t="104517" x="6465888" y="3152775"/>
          <p14:tracePt t="104534" x="6491288" y="3160713"/>
          <p14:tracePt t="104551" x="6527800" y="3170238"/>
          <p14:tracePt t="104567" x="6572250" y="3205163"/>
          <p14:tracePt t="104584" x="6599238" y="3232150"/>
          <p14:tracePt t="104601" x="6634163" y="3259138"/>
          <p14:tracePt t="104617" x="6653213" y="3286125"/>
          <p14:tracePt t="104634" x="6670675" y="3313113"/>
          <p14:tracePt t="104651" x="6670675" y="3357563"/>
          <p14:tracePt t="104667" x="6688138" y="3419475"/>
          <p14:tracePt t="104684" x="6715125" y="3473450"/>
          <p14:tracePt t="104701" x="6742113" y="3544888"/>
          <p14:tracePt t="104717" x="6769100" y="3616325"/>
          <p14:tracePt t="104734" x="6796088" y="3670300"/>
          <p14:tracePt t="104751" x="6831013" y="3751263"/>
          <p14:tracePt t="104767" x="6848475" y="3776663"/>
          <p14:tracePt t="104784" x="6867525" y="3813175"/>
          <p14:tracePt t="104801" x="6894513" y="3840163"/>
          <p14:tracePt t="104817" x="6902450" y="3848100"/>
          <p14:tracePt t="104834" x="6911975" y="3867150"/>
          <p14:tracePt t="104851" x="6911975" y="3875088"/>
          <p14:tracePt t="104867" x="6919913" y="3884613"/>
          <p14:tracePt t="104884" x="6919913" y="3894138"/>
          <p14:tracePt t="104901" x="6938963" y="3911600"/>
          <p14:tracePt t="104917" x="6946900" y="3919538"/>
          <p14:tracePt t="104934" x="6965950" y="3929063"/>
          <p14:tracePt t="104951" x="6965950" y="3938588"/>
          <p14:tracePt t="105104" x="6956425" y="3938588"/>
          <p14:tracePt t="105136" x="6946900" y="3938588"/>
          <p14:tracePt t="105160" x="6938963" y="3938588"/>
          <p14:tracePt t="105192" x="6929438" y="3938588"/>
          <p14:tracePt t="105200" x="6919913" y="3938588"/>
          <p14:tracePt t="105216" x="6911975" y="3938588"/>
          <p14:tracePt t="105224" x="6902450" y="3938588"/>
          <p14:tracePt t="105240" x="6884988" y="3938588"/>
          <p14:tracePt t="105251" x="6858000" y="3938588"/>
          <p14:tracePt t="105267" x="6823075" y="3938588"/>
          <p14:tracePt t="105284" x="6796088" y="3929063"/>
          <p14:tracePt t="105301" x="6777038" y="3929063"/>
          <p14:tracePt t="105317" x="6769100" y="3929063"/>
          <p14:tracePt t="105334" x="6769100" y="3919538"/>
          <p14:tracePt t="105351" x="6751638" y="3919538"/>
          <p14:tracePt t="105367" x="6751638" y="3911600"/>
          <p14:tracePt t="105384" x="6742113" y="3911600"/>
          <p14:tracePt t="105401" x="6705600" y="3894138"/>
          <p14:tracePt t="105417" x="6680200" y="3894138"/>
          <p14:tracePt t="105434" x="6670675" y="3884613"/>
          <p14:tracePt t="105451" x="6670675" y="3875088"/>
          <p14:tracePt t="105504" x="6670675" y="3867150"/>
          <p14:tracePt t="105528" x="6670675" y="3857625"/>
          <p14:tracePt t="105544" x="6680200" y="3857625"/>
          <p14:tracePt t="105560" x="6688138" y="3848100"/>
          <p14:tracePt t="105568" x="6697663" y="3848100"/>
          <p14:tracePt t="105576" x="6715125" y="3840163"/>
          <p14:tracePt t="105584" x="6732588" y="3840163"/>
          <p14:tracePt t="105601" x="6786563" y="3840163"/>
          <p14:tracePt t="105617" x="6796088" y="3840163"/>
          <p14:tracePt t="105736" x="6804025" y="3840163"/>
          <p14:tracePt t="105752" x="6813550" y="3840163"/>
          <p14:tracePt t="105760" x="6813550" y="3830638"/>
          <p14:tracePt t="105768" x="6823075" y="3822700"/>
          <p14:tracePt t="105784" x="6875463" y="3803650"/>
          <p14:tracePt t="105801" x="6956425" y="3768725"/>
          <p14:tracePt t="105818" x="7045325" y="3759200"/>
          <p14:tracePt t="105834" x="7126288" y="3741738"/>
          <p14:tracePt t="105851" x="7215188" y="3724275"/>
          <p14:tracePt t="105868" x="7296150" y="3705225"/>
          <p14:tracePt t="105884" x="7348538" y="3697288"/>
          <p14:tracePt t="105901" x="7394575" y="3697288"/>
          <p14:tracePt t="105917" x="7429500" y="3697288"/>
          <p14:tracePt t="105934" x="7466013" y="3697288"/>
          <p14:tracePt t="105951" x="7527925" y="3697288"/>
          <p14:tracePt t="105967" x="7562850" y="3697288"/>
          <p14:tracePt t="105984" x="7599363" y="3697288"/>
          <p14:tracePt t="106001" x="7608888" y="3697288"/>
          <p14:tracePt t="106017" x="7626350" y="3697288"/>
          <p14:tracePt t="106051" x="7634288" y="3697288"/>
          <p14:tracePt t="106067" x="7643813" y="3697288"/>
          <p14:tracePt t="106084" x="7661275" y="3697288"/>
          <p14:tracePt t="106101" x="7688263" y="3697288"/>
          <p14:tracePt t="106117" x="7715250" y="3697288"/>
          <p14:tracePt t="106134" x="7742238" y="3687763"/>
          <p14:tracePt t="106151" x="7813675" y="3679825"/>
          <p14:tracePt t="106167" x="7867650" y="3679825"/>
          <p14:tracePt t="106184" x="7929563" y="3679825"/>
          <p14:tracePt t="106201" x="7983538" y="3679825"/>
          <p14:tracePt t="106218" x="8027988" y="3679825"/>
          <p14:tracePt t="106234" x="8037513" y="3679825"/>
          <p14:tracePt t="106251" x="8045450" y="3679825"/>
          <p14:tracePt t="106268" x="8054975" y="3679825"/>
          <p14:tracePt t="106284" x="8062913" y="3679825"/>
          <p14:tracePt t="106384" x="8054975" y="3679825"/>
          <p14:tracePt t="106392" x="8037513" y="3679825"/>
          <p14:tracePt t="106401" x="8010525" y="3679825"/>
          <p14:tracePt t="106418" x="7939088" y="3679825"/>
          <p14:tracePt t="106434" x="7875588" y="3670300"/>
          <p14:tracePt t="106451" x="7823200" y="3660775"/>
          <p14:tracePt t="106468" x="7777163" y="3660775"/>
          <p14:tracePt t="106484" x="7732713" y="3660775"/>
          <p14:tracePt t="106501" x="7688263" y="3660775"/>
          <p14:tracePt t="106518" x="7634288" y="3660775"/>
          <p14:tracePt t="106534" x="7599363" y="3660775"/>
          <p14:tracePt t="106551" x="7545388" y="3660775"/>
          <p14:tracePt t="106568" x="7491413" y="3660775"/>
          <p14:tracePt t="106584" x="7439025" y="3660775"/>
          <p14:tracePt t="106601" x="7375525" y="3660775"/>
          <p14:tracePt t="106618" x="7313613" y="3660775"/>
          <p14:tracePt t="106634" x="7251700" y="3660775"/>
          <p14:tracePt t="106651" x="7197725" y="3660775"/>
          <p14:tracePt t="106668" x="7153275" y="3660775"/>
          <p14:tracePt t="106684" x="7116763" y="3660775"/>
          <p14:tracePt t="106701" x="7081838" y="3660775"/>
          <p14:tracePt t="106718" x="7054850" y="3660775"/>
          <p14:tracePt t="106734" x="7010400" y="3660775"/>
          <p14:tracePt t="106752" x="6938963" y="3660775"/>
          <p14:tracePt t="106768" x="6884988" y="3660775"/>
          <p14:tracePt t="106784" x="6848475" y="3670300"/>
          <p14:tracePt t="106801" x="6804025" y="3670300"/>
          <p14:tracePt t="106818" x="6777038" y="3670300"/>
          <p14:tracePt t="106834" x="6732588" y="3670300"/>
          <p14:tracePt t="106851" x="6688138" y="3670300"/>
          <p14:tracePt t="106868" x="6626225" y="3670300"/>
          <p14:tracePt t="106884" x="6562725" y="3670300"/>
          <p14:tracePt t="106901" x="6500813" y="3670300"/>
          <p14:tracePt t="106918" x="6446838" y="3670300"/>
          <p14:tracePt t="106934" x="6411913" y="3670300"/>
          <p14:tracePt t="106951" x="6384925" y="3670300"/>
          <p14:tracePt t="106968" x="6367463" y="3670300"/>
          <p14:tracePt t="106984" x="6330950" y="3670300"/>
          <p14:tracePt t="107001" x="6296025" y="3670300"/>
          <p14:tracePt t="107018" x="6251575" y="3679825"/>
          <p14:tracePt t="107034" x="6188075" y="3687763"/>
          <p14:tracePt t="107051" x="6134100" y="3697288"/>
          <p14:tracePt t="107068" x="6108700" y="3705225"/>
          <p14:tracePt t="107084" x="6081713" y="3705225"/>
          <p14:tracePt t="107101" x="6072188" y="3705225"/>
          <p14:tracePt t="107118" x="6054725" y="3705225"/>
          <p14:tracePt t="107134" x="6037263" y="3705225"/>
          <p14:tracePt t="107152" x="5983288" y="3714750"/>
          <p14:tracePt t="107168" x="5946775" y="3714750"/>
          <p14:tracePt t="107184" x="5902325" y="3714750"/>
          <p14:tracePt t="107201" x="5875338" y="3714750"/>
          <p14:tracePt t="107218" x="5857875" y="3714750"/>
          <p14:tracePt t="107234" x="5848350" y="3714750"/>
          <p14:tracePt t="107280" x="5840413" y="3714750"/>
          <p14:tracePt t="107312" x="5830888" y="3714750"/>
          <p14:tracePt t="107328" x="5822950" y="3714750"/>
          <p14:tracePt t="107344" x="5813425" y="3714750"/>
          <p14:tracePt t="107552" x="5822950" y="3714750"/>
          <p14:tracePt t="107560" x="5830888" y="3714750"/>
          <p14:tracePt t="107576" x="5840413" y="3714750"/>
          <p14:tracePt t="107584" x="5848350" y="3714750"/>
          <p14:tracePt t="107601" x="5875338" y="3714750"/>
          <p14:tracePt t="107618" x="5919788" y="3714750"/>
          <p14:tracePt t="107634" x="5956300" y="3714750"/>
          <p14:tracePt t="107651" x="5991225" y="3714750"/>
          <p14:tracePt t="107668" x="6027738" y="3714750"/>
          <p14:tracePt t="107684" x="6099175" y="3714750"/>
          <p14:tracePt t="107701" x="6180138" y="3714750"/>
          <p14:tracePt t="107718" x="6313488" y="3724275"/>
          <p14:tracePt t="107734" x="6483350" y="3724275"/>
          <p14:tracePt t="107752" x="6724650" y="3724275"/>
          <p14:tracePt t="107768" x="6777038" y="3724275"/>
          <p14:tracePt t="107784" x="6796088" y="3724275"/>
          <p14:tracePt t="107920" x="6786563" y="3724275"/>
          <p14:tracePt t="107928" x="6777038" y="3724275"/>
          <p14:tracePt t="107936" x="6759575" y="3724275"/>
          <p14:tracePt t="107952" x="6715125" y="3724275"/>
          <p14:tracePt t="107968" x="6661150" y="3724275"/>
          <p14:tracePt t="107984" x="6608763" y="3724275"/>
          <p14:tracePt t="108001" x="6545263" y="3724275"/>
          <p14:tracePt t="108018" x="6473825" y="3724275"/>
          <p14:tracePt t="108035" x="6411913" y="3724275"/>
          <p14:tracePt t="108051" x="6357938" y="3724275"/>
          <p14:tracePt t="108068" x="6323013" y="3724275"/>
          <p14:tracePt t="108085" x="6286500" y="3724275"/>
          <p14:tracePt t="108101" x="6251575" y="3724275"/>
          <p14:tracePt t="108118" x="6215063" y="3732213"/>
          <p14:tracePt t="108135" x="6170613" y="3751263"/>
          <p14:tracePt t="108152" x="6089650" y="3759200"/>
          <p14:tracePt t="108168" x="6045200" y="3776663"/>
          <p14:tracePt t="108185" x="6000750" y="3776663"/>
          <p14:tracePt t="108201" x="5965825" y="3786188"/>
          <p14:tracePt t="108218" x="5946775" y="3795713"/>
          <p14:tracePt t="108256" x="5938838" y="3795713"/>
          <p14:tracePt t="108280" x="5929313" y="3795713"/>
          <p14:tracePt t="108296" x="5919788" y="3795713"/>
          <p14:tracePt t="108304" x="5911850" y="3795713"/>
          <p14:tracePt t="108318" x="5894388" y="3795713"/>
          <p14:tracePt t="108335" x="5857875" y="3795713"/>
          <p14:tracePt t="108352" x="5803900" y="3795713"/>
          <p14:tracePt t="108368" x="5776913" y="3795713"/>
          <p14:tracePt t="108488" x="5768975" y="3795713"/>
          <p14:tracePt t="108496" x="5759450" y="3795713"/>
          <p14:tracePt t="108568" x="5751513" y="3795713"/>
          <p14:tracePt t="108584" x="5741988" y="3795713"/>
          <p14:tracePt t="108608" x="5732463" y="3795713"/>
          <p14:tracePt t="108616" x="5724525" y="3795713"/>
          <p14:tracePt t="108640" x="5715000" y="3795713"/>
          <p14:tracePt t="108664" x="5705475" y="3795713"/>
          <p14:tracePt t="108688" x="5697538" y="3795713"/>
          <p14:tracePt t="108696" x="5688013" y="3795713"/>
          <p14:tracePt t="108712" x="5680075" y="3803650"/>
          <p14:tracePt t="108720" x="5670550" y="3803650"/>
          <p14:tracePt t="108737" x="5653088" y="3813175"/>
          <p14:tracePt t="108751" x="5653088" y="3822700"/>
          <p14:tracePt t="108776" x="5643563" y="3822700"/>
          <p14:tracePt t="108800" x="5634038" y="3822700"/>
          <p14:tracePt t="108816" x="5626100" y="3822700"/>
          <p14:tracePt t="108832" x="5616575" y="3822700"/>
          <p14:tracePt t="108848" x="5608638" y="3822700"/>
          <p14:tracePt t="108864" x="5589588" y="3822700"/>
          <p14:tracePt t="108872" x="5581650" y="3830638"/>
          <p14:tracePt t="108885" x="5572125" y="3830638"/>
          <p14:tracePt t="108901" x="5537200" y="3830638"/>
          <p14:tracePt t="108918" x="5510213" y="3840163"/>
          <p14:tracePt t="108935" x="5473700" y="3848100"/>
          <p14:tracePt t="108952" x="5446713" y="3857625"/>
          <p14:tracePt t="108968" x="5429250" y="3857625"/>
          <p14:tracePt t="108985" x="5402263" y="3857625"/>
          <p14:tracePt t="109001" x="5384800" y="3857625"/>
          <p14:tracePt t="109018" x="5348288" y="3867150"/>
          <p14:tracePt t="109035" x="5330825" y="3875088"/>
          <p14:tracePt t="109051" x="5313363" y="3875088"/>
          <p14:tracePt t="109068" x="5303838" y="3875088"/>
          <p14:tracePt t="109101" x="5295900" y="3875088"/>
          <p14:tracePt t="109118" x="5276850" y="3875088"/>
          <p14:tracePt t="109135" x="5268913" y="3875088"/>
          <p14:tracePt t="109152" x="5259388" y="3875088"/>
          <p14:tracePt t="109200" x="5251450" y="3875088"/>
          <p14:tracePt t="109328" x="5241925" y="3875088"/>
          <p14:tracePt t="109433" x="5232400" y="3875088"/>
          <p14:tracePt t="109480" x="5224463" y="3875088"/>
          <p14:tracePt t="109521" x="5214938" y="3875088"/>
          <p14:tracePt t="109560" x="5205413" y="3875088"/>
          <p14:tracePt t="109608" x="5197475" y="3875088"/>
          <p14:tracePt t="109648" x="5187950" y="3875088"/>
          <p14:tracePt t="109728" x="5187950" y="3884613"/>
          <p14:tracePt t="109760" x="5180013" y="3884613"/>
          <p14:tracePt t="109768" x="5170488" y="3884613"/>
          <p14:tracePt t="110632" x="5160963" y="3884613"/>
          <p14:tracePt t="110649" x="5153025" y="3884613"/>
          <p14:tracePt t="110665" x="5143500" y="3884613"/>
          <p14:tracePt t="110705" x="5133975" y="3884613"/>
          <p14:tracePt t="110737" x="5126038" y="3884613"/>
          <p14:tracePt t="110753" x="5116513" y="3884613"/>
          <p14:tracePt t="110768" x="5108575" y="3884613"/>
          <p14:tracePt t="110777" x="5099050" y="3894138"/>
          <p14:tracePt t="110785" x="5089525" y="3894138"/>
          <p14:tracePt t="110802" x="5072063" y="3894138"/>
          <p14:tracePt t="110818" x="5062538" y="3894138"/>
          <p14:tracePt t="110835" x="5045075" y="3894138"/>
          <p14:tracePt t="110852" x="5037138" y="3894138"/>
          <p14:tracePt t="110868" x="5018088" y="3894138"/>
          <p14:tracePt t="110885" x="5010150" y="3894138"/>
          <p14:tracePt t="110902" x="4991100" y="3884613"/>
          <p14:tracePt t="110918" x="4965700" y="3875088"/>
          <p14:tracePt t="110935" x="4946650" y="3875088"/>
          <p14:tracePt t="110952" x="4938713" y="3875088"/>
          <p14:tracePt t="110968" x="4929188" y="3875088"/>
          <p14:tracePt t="111105" x="4919663" y="3875088"/>
          <p14:tracePt t="111457" x="4911725" y="3875088"/>
          <p14:tracePt t="111473" x="4902200" y="3875088"/>
          <p14:tracePt t="111497" x="4884738" y="3875088"/>
          <p14:tracePt t="111505" x="4875213" y="3875088"/>
          <p14:tracePt t="111513" x="4867275" y="3875088"/>
          <p14:tracePt t="111521" x="4848225" y="3875088"/>
          <p14:tracePt t="111535" x="4830763" y="3875088"/>
          <p14:tracePt t="111552" x="4786313" y="3884613"/>
          <p14:tracePt t="111568" x="4759325" y="3884613"/>
          <p14:tracePt t="111585" x="4741863" y="3884613"/>
          <p14:tracePt t="111602" x="4714875" y="3894138"/>
          <p14:tracePt t="111619" x="4687888" y="3902075"/>
          <p14:tracePt t="111635" x="4670425" y="3902075"/>
          <p14:tracePt t="111652" x="4652963" y="3902075"/>
          <p14:tracePt t="111745" x="4643438" y="3902075"/>
          <p14:tracePt t="111769" x="4633913" y="3902075"/>
          <p14:tracePt t="111785" x="4625975" y="3911600"/>
          <p14:tracePt t="111793" x="4616450" y="3911600"/>
          <p14:tracePt t="111808" x="4608513" y="3911600"/>
          <p14:tracePt t="111825" x="4598988" y="3919538"/>
          <p14:tracePt t="111841" x="4589463" y="3919538"/>
          <p14:tracePt t="112376" x="4581525" y="3919538"/>
          <p14:tracePt t="112400" x="4572000" y="3919538"/>
          <p14:tracePt t="112416" x="4562475" y="3919538"/>
          <p14:tracePt t="112432" x="4554538" y="3919538"/>
          <p14:tracePt t="112448" x="4545013" y="3919538"/>
          <p14:tracePt t="112456" x="4537075" y="3919538"/>
          <p14:tracePt t="112472" x="4527550" y="3919538"/>
          <p14:tracePt t="112488" x="4518025" y="3919538"/>
          <p14:tracePt t="112504" x="4510088" y="3919538"/>
          <p14:tracePt t="112512" x="4500563" y="3919538"/>
          <p14:tracePt t="112528" x="4491038" y="3919538"/>
          <p14:tracePt t="112536" x="4465638" y="3919538"/>
          <p14:tracePt t="112552" x="4419600" y="3919538"/>
          <p14:tracePt t="112569" x="4367213" y="3919538"/>
          <p14:tracePt t="112585" x="4322763" y="3919538"/>
          <p14:tracePt t="112602" x="4295775" y="3919538"/>
          <p14:tracePt t="112618" x="4268788" y="3919538"/>
          <p14:tracePt t="112635" x="4251325" y="3929063"/>
          <p14:tracePt t="112652" x="4241800" y="3929063"/>
          <p14:tracePt t="112668" x="4232275" y="3938588"/>
          <p14:tracePt t="112685" x="4224338" y="3938588"/>
          <p14:tracePt t="112760" x="4232275" y="3938588"/>
          <p14:tracePt t="112769" x="4241800" y="3938588"/>
          <p14:tracePt t="112776" x="4259263" y="3938588"/>
          <p14:tracePt t="112785" x="4303713" y="3938588"/>
          <p14:tracePt t="112802" x="4429125" y="3911600"/>
          <p14:tracePt t="112818" x="4581525" y="3884613"/>
          <p14:tracePt t="112835" x="4697413" y="3884613"/>
          <p14:tracePt t="112852" x="4776788" y="3875088"/>
          <p14:tracePt t="112868" x="4803775" y="3875088"/>
          <p14:tracePt t="112885" x="4830763" y="3875088"/>
          <p14:tracePt t="112902" x="4867275" y="3875088"/>
          <p14:tracePt t="112918" x="4911725" y="3875088"/>
          <p14:tracePt t="112935" x="4991100" y="3875088"/>
          <p14:tracePt t="112952" x="5143500" y="3848100"/>
          <p14:tracePt t="112968" x="5224463" y="3840163"/>
          <p14:tracePt t="112985" x="5286375" y="3830638"/>
          <p14:tracePt t="113002" x="5340350" y="3813175"/>
          <p14:tracePt t="113018" x="5375275" y="3813175"/>
          <p14:tracePt t="113035" x="5429250" y="3813175"/>
          <p14:tracePt t="113052" x="5491163" y="3813175"/>
          <p14:tracePt t="113069" x="5545138" y="3813175"/>
          <p14:tracePt t="113085" x="5572125" y="3813175"/>
          <p14:tracePt t="113102" x="5589588" y="3813175"/>
          <p14:tracePt t="113118" x="5599113" y="3813175"/>
          <p14:tracePt t="113135" x="5608638" y="3813175"/>
          <p14:tracePt t="113152" x="5653088" y="3822700"/>
          <p14:tracePt t="113169" x="5697538" y="3830638"/>
          <p14:tracePt t="113185" x="5776913" y="3830638"/>
          <p14:tracePt t="113202" x="5875338" y="3840163"/>
          <p14:tracePt t="113218" x="5983288" y="3840163"/>
          <p14:tracePt t="113235" x="6081713" y="3840163"/>
          <p14:tracePt t="113252" x="6188075" y="3840163"/>
          <p14:tracePt t="113269" x="6296025" y="3840163"/>
          <p14:tracePt t="113285" x="6394450" y="3857625"/>
          <p14:tracePt t="113302" x="6491288" y="3884613"/>
          <p14:tracePt t="113319" x="6616700" y="3902075"/>
          <p14:tracePt t="113335" x="6777038" y="3919538"/>
          <p14:tracePt t="113352" x="7037388" y="3929063"/>
          <p14:tracePt t="113369" x="7170738" y="3929063"/>
          <p14:tracePt t="113385" x="7242175" y="3929063"/>
          <p14:tracePt t="113402" x="7304088" y="3929063"/>
          <p14:tracePt t="113419" x="7367588" y="3929063"/>
          <p14:tracePt t="113435" x="7446963" y="3929063"/>
          <p14:tracePt t="113452" x="7554913" y="3929063"/>
          <p14:tracePt t="113469" x="7661275" y="3929063"/>
          <p14:tracePt t="113485" x="7777163" y="3929063"/>
          <p14:tracePt t="113502" x="7875588" y="3929063"/>
          <p14:tracePt t="113519" x="7983538" y="3929063"/>
          <p14:tracePt t="113535" x="8089900" y="3929063"/>
          <p14:tracePt t="113552" x="8286750" y="3929063"/>
          <p14:tracePt t="113569" x="8456613" y="3929063"/>
          <p14:tracePt t="113585" x="8609013" y="3929063"/>
          <p14:tracePt t="113602" x="8705850" y="3929063"/>
          <p14:tracePt t="113619" x="8751888" y="3929063"/>
          <p14:tracePt t="113636" x="8786813" y="3929063"/>
          <p14:tracePt t="113652" x="8823325" y="3929063"/>
          <p14:tracePt t="113669" x="8875713" y="3929063"/>
          <p14:tracePt t="113686" x="8947150" y="3938588"/>
          <p14:tracePt t="113702" x="9072563" y="3946525"/>
          <p14:tracePt t="113719" x="9232900" y="3946525"/>
          <p14:tracePt t="113736" x="9367838" y="3946525"/>
          <p14:tracePt t="113752" x="9501188" y="3946525"/>
          <p14:tracePt t="113769" x="9555163" y="3946525"/>
          <p14:tracePt t="113786" x="9599613" y="3946525"/>
          <p14:tracePt t="113802" x="9661525" y="3946525"/>
          <p14:tracePt t="113819" x="9752013" y="3946525"/>
          <p14:tracePt t="113836" x="9858375" y="3946525"/>
          <p14:tracePt t="113852" x="9956800" y="3946525"/>
          <p14:tracePt t="113869" x="10037763" y="3946525"/>
          <p14:tracePt t="113886" x="10099675" y="3946525"/>
          <p14:tracePt t="113902" x="10153650" y="3946525"/>
          <p14:tracePt t="113919" x="10215563" y="3946525"/>
          <p14:tracePt t="113936" x="10304463" y="3946525"/>
          <p14:tracePt t="113952" x="10466388" y="3929063"/>
          <p14:tracePt t="113969" x="10555288" y="3919538"/>
          <p14:tracePt t="113986" x="10599738" y="3911600"/>
          <p14:tracePt t="114002" x="10617200" y="3902075"/>
          <p14:tracePt t="114019" x="10626725" y="3902075"/>
          <p14:tracePt t="114036" x="10634663" y="3902075"/>
          <p14:tracePt t="114052" x="10644188" y="3894138"/>
          <p14:tracePt t="114069" x="10680700" y="3894138"/>
          <p14:tracePt t="114086" x="10733088" y="3894138"/>
          <p14:tracePt t="114102" x="10777538" y="3894138"/>
          <p14:tracePt t="114119" x="10823575" y="3875088"/>
          <p14:tracePt t="114136" x="10868025" y="3875088"/>
          <p14:tracePt t="114153" x="10902950" y="3857625"/>
          <p14:tracePt t="114169" x="10929938" y="3848100"/>
          <p14:tracePt t="114186" x="10956925" y="3840163"/>
          <p14:tracePt t="114202" x="10991850" y="3830638"/>
          <p14:tracePt t="114219" x="11028363" y="3822700"/>
          <p14:tracePt t="114236" x="11037888" y="3822700"/>
          <p14:tracePt t="114252" x="11045825" y="3813175"/>
          <p14:tracePt t="114286" x="11055350" y="3803650"/>
          <p14:tracePt t="114302" x="11063288" y="3803650"/>
          <p14:tracePt t="114319" x="11072813" y="3795713"/>
          <p14:tracePt t="114336" x="11082338" y="3786188"/>
          <p14:tracePt t="114352" x="11090275" y="3776663"/>
          <p14:tracePt t="114449" x="11090275" y="3786188"/>
          <p14:tracePt t="114465" x="11090275" y="3803650"/>
          <p14:tracePt t="114473" x="11090275" y="3813175"/>
          <p14:tracePt t="114481" x="11090275" y="3830638"/>
          <p14:tracePt t="114489" x="11082338" y="3848100"/>
          <p14:tracePt t="114502" x="11072813" y="3867150"/>
          <p14:tracePt t="114519" x="11045825" y="3911600"/>
          <p14:tracePt t="114536" x="11028363" y="3946525"/>
          <p14:tracePt t="114553" x="11001375" y="3990975"/>
          <p14:tracePt t="114569" x="10991850" y="4000500"/>
          <p14:tracePt t="114586" x="10983913" y="4027488"/>
          <p14:tracePt t="114602" x="10974388" y="4044950"/>
          <p14:tracePt t="114619" x="10956925" y="4062413"/>
          <p14:tracePt t="114636" x="10947400" y="4081463"/>
          <p14:tracePt t="114652" x="10947400" y="4098925"/>
          <p14:tracePt t="114669" x="10929938" y="4125913"/>
          <p14:tracePt t="114686" x="10920413" y="4152900"/>
          <p14:tracePt t="114702" x="10912475" y="4170363"/>
          <p14:tracePt t="114719" x="10902950" y="4187825"/>
          <p14:tracePt t="114736" x="10895013" y="4214813"/>
          <p14:tracePt t="114753" x="10895013" y="4232275"/>
          <p14:tracePt t="114769" x="10895013" y="4251325"/>
          <p14:tracePt t="114786" x="10895013" y="4268788"/>
          <p14:tracePt t="114802" x="10895013" y="4276725"/>
          <p14:tracePt t="114819" x="10895013" y="4295775"/>
          <p14:tracePt t="114836" x="10895013" y="4303713"/>
          <p14:tracePt t="114852" x="10895013" y="4322763"/>
          <p14:tracePt t="114869" x="10895013" y="4330700"/>
          <p14:tracePt t="114886" x="10895013" y="4348163"/>
          <p14:tracePt t="114902" x="10895013" y="4367213"/>
          <p14:tracePt t="114919" x="10895013" y="4384675"/>
          <p14:tracePt t="114936" x="10895013" y="4394200"/>
          <p14:tracePt t="114953" x="10895013" y="4411663"/>
          <p14:tracePt t="114969" x="10895013" y="4419600"/>
          <p14:tracePt t="114986" x="10895013" y="4429125"/>
          <p14:tracePt t="115002" x="10895013" y="4438650"/>
          <p14:tracePt t="115019" x="10895013" y="4456113"/>
          <p14:tracePt t="115036" x="10895013" y="4473575"/>
          <p14:tracePt t="115052" x="10895013" y="4491038"/>
          <p14:tracePt t="115069" x="10895013" y="4500563"/>
          <p14:tracePt t="115086" x="10895013" y="4518025"/>
          <p14:tracePt t="115102" x="10895013" y="4537075"/>
          <p14:tracePt t="115119" x="10902950" y="4554538"/>
          <p14:tracePt t="115136" x="10912475" y="4581525"/>
          <p14:tracePt t="115153" x="10920413" y="4616450"/>
          <p14:tracePt t="115169" x="10929938" y="4633913"/>
          <p14:tracePt t="115186" x="10929938" y="4652963"/>
          <p14:tracePt t="115202" x="10929938" y="4660900"/>
          <p14:tracePt t="115219" x="10939463" y="4670425"/>
          <p14:tracePt t="115236" x="10939463" y="4687888"/>
          <p14:tracePt t="115253" x="10947400" y="4714875"/>
          <p14:tracePt t="115269" x="10956925" y="4732338"/>
          <p14:tracePt t="115286" x="10966450" y="4759325"/>
          <p14:tracePt t="115303" x="10966450" y="4768850"/>
          <p14:tracePt t="115319" x="10974388" y="4776788"/>
          <p14:tracePt t="115336" x="10974388" y="4786313"/>
          <p14:tracePt t="115353" x="10974388" y="4795838"/>
          <p14:tracePt t="116033" x="10983913" y="4795838"/>
          <p14:tracePt t="116049" x="10983913" y="4803775"/>
          <p14:tracePt t="116273" x="10991850" y="4803775"/>
          <p14:tracePt t="116282" x="11001375" y="4803775"/>
          <p14:tracePt t="116649" x="11010900" y="4803775"/>
          <p14:tracePt t="116721" x="11010900" y="4813300"/>
          <p14:tracePt t="116818" x="11010900" y="4822825"/>
          <p14:tracePt t="116890" x="11018838" y="4822825"/>
          <p14:tracePt t="117082" x="11018838" y="4830763"/>
          <p14:tracePt t="117162" x="11018838" y="4840288"/>
          <p14:tracePt t="117178" x="11028363" y="4840288"/>
          <p14:tracePt t="117969" x="11028363" y="4848225"/>
          <p14:tracePt t="119146" x="11028363" y="4857750"/>
          <p14:tracePt t="119194" x="11028363" y="4867275"/>
          <p14:tracePt t="119202" x="11028363" y="4875213"/>
          <p14:tracePt t="119274" x="11028363" y="4884738"/>
          <p14:tracePt t="119498" x="11028363" y="4894263"/>
          <p14:tracePt t="119514" x="11028363" y="4902200"/>
          <p14:tracePt t="119522" x="11028363" y="4911725"/>
          <p14:tracePt t="119746" x="11028363" y="4902200"/>
          <p14:tracePt t="119762" x="11028363" y="4894263"/>
          <p14:tracePt t="119778" x="11028363" y="4884738"/>
          <p14:tracePt t="119874" x="11037888" y="4884738"/>
          <p14:tracePt t="119890" x="11045825" y="4884738"/>
          <p14:tracePt t="119914" x="11055350" y="4884738"/>
          <p14:tracePt t="119938" x="11055350" y="4894263"/>
          <p14:tracePt t="119954" x="11063288" y="4902200"/>
          <p14:tracePt t="119962" x="11063288" y="4911725"/>
          <p14:tracePt t="119978" x="11063288" y="4919663"/>
          <p14:tracePt t="119994" x="11063288" y="4938713"/>
          <p14:tracePt t="120003" x="11063288" y="4946650"/>
          <p14:tracePt t="120020" x="11055350" y="4973638"/>
          <p14:tracePt t="120037" x="11045825" y="4991100"/>
          <p14:tracePt t="120053" x="11045825" y="5027613"/>
          <p14:tracePt t="120070" x="11037888" y="5072063"/>
          <p14:tracePt t="120087" x="11018838" y="5126038"/>
          <p14:tracePt t="120103" x="11018838" y="5180013"/>
          <p14:tracePt t="120120" x="11010900" y="5224463"/>
          <p14:tracePt t="120137" x="11010900" y="5268913"/>
          <p14:tracePt t="120153" x="11010900" y="5330825"/>
          <p14:tracePt t="120170" x="11010900" y="5357813"/>
          <p14:tracePt t="120187" x="11010900" y="5394325"/>
          <p14:tracePt t="120203" x="11010900" y="5402263"/>
          <p14:tracePt t="120220" x="11010900" y="5411788"/>
          <p14:tracePt t="120274" x="11010900" y="5419725"/>
          <p14:tracePt t="120298" x="11010900" y="5429250"/>
          <p14:tracePt t="120578" x="11010900" y="5419725"/>
          <p14:tracePt t="120586" x="11010900" y="5411788"/>
          <p14:tracePt t="120602" x="11010900" y="5402263"/>
          <p14:tracePt t="120618" x="11010900" y="5394325"/>
          <p14:tracePt t="120650" x="11010900" y="5384800"/>
          <p14:tracePt t="120674" x="11010900" y="5375275"/>
          <p14:tracePt t="120690" x="11010900" y="5367338"/>
          <p14:tracePt t="120714" x="11010900" y="5357813"/>
          <p14:tracePt t="120730" x="11010900" y="5348288"/>
          <p14:tracePt t="120746" x="11010900" y="5340350"/>
          <p14:tracePt t="120762" x="11010900" y="5330825"/>
          <p14:tracePt t="120778" x="11001375" y="5330825"/>
          <p14:tracePt t="120786" x="11001375" y="5322888"/>
          <p14:tracePt t="120810" x="10991850" y="5313363"/>
          <p14:tracePt t="120890" x="10991850" y="5303838"/>
          <p14:tracePt t="120906" x="10983913" y="5303838"/>
          <p14:tracePt t="120914" x="10983913" y="5295900"/>
          <p14:tracePt t="120938" x="10974388" y="5295900"/>
          <p14:tracePt t="120946" x="10974388" y="5286375"/>
          <p14:tracePt t="120954" x="10966450" y="5286375"/>
          <p14:tracePt t="120970" x="10956925" y="5276850"/>
          <p14:tracePt t="120987" x="10956925" y="5259388"/>
          <p14:tracePt t="121004" x="10947400" y="5251450"/>
          <p14:tracePt t="121020" x="10947400" y="5232400"/>
          <p14:tracePt t="121037" x="10939463" y="5232400"/>
          <p14:tracePt t="121054" x="10939463" y="5224463"/>
          <p14:tracePt t="121070" x="10929938" y="5224463"/>
          <p14:tracePt t="121087" x="10929938" y="5214938"/>
          <p14:tracePt t="121104" x="10929938" y="5205413"/>
          <p14:tracePt t="121170" x="10929938" y="5197475"/>
          <p14:tracePt t="121194" x="10929938" y="5187950"/>
          <p14:tracePt t="121218" x="10939463" y="5180013"/>
          <p14:tracePt t="121226" x="10947400" y="5180013"/>
          <p14:tracePt t="121237" x="10966450" y="5180013"/>
          <p14:tracePt t="121254" x="10991850" y="5170488"/>
          <p14:tracePt t="121270" x="11028363" y="5170488"/>
          <p14:tracePt t="121287" x="11072813" y="5170488"/>
          <p14:tracePt t="121304" x="11126788" y="5170488"/>
          <p14:tracePt t="121320" x="11161713" y="5170488"/>
          <p14:tracePt t="121337" x="11180763" y="5170488"/>
          <p14:tracePt t="122034" x="11180763" y="5160963"/>
          <p14:tracePt t="122058" x="11180763" y="5153025"/>
          <p14:tracePt t="122082" x="11171238" y="5153025"/>
          <p14:tracePt t="122090" x="11161713" y="5153025"/>
          <p14:tracePt t="122098" x="11153775" y="5153025"/>
          <p14:tracePt t="122106" x="11144250" y="5153025"/>
          <p14:tracePt t="122120" x="11134725" y="5153025"/>
          <p14:tracePt t="122258" x="11134725" y="5160963"/>
          <p14:tracePt t="122290" x="11134725" y="5180013"/>
          <p14:tracePt t="122298" x="11144250" y="5180013"/>
          <p14:tracePt t="122306" x="11161713" y="5187950"/>
          <p14:tracePt t="122320" x="11171238" y="5197475"/>
          <p14:tracePt t="122337" x="11225213" y="5224463"/>
          <p14:tracePt t="122354" x="11252200" y="5251450"/>
          <p14:tracePt t="122370" x="11260138" y="5259388"/>
          <p14:tracePt t="122404" x="11260138" y="5268913"/>
          <p14:tracePt t="123034" x="11260138" y="5276850"/>
          <p14:tracePt t="123058" x="11260138" y="5286375"/>
          <p14:tracePt t="123082" x="11260138" y="5295900"/>
          <p14:tracePt t="124563" x="11252200" y="5286375"/>
          <p14:tracePt t="124570" x="11252200" y="5276850"/>
          <p14:tracePt t="124579" x="11242675" y="5268913"/>
          <p14:tracePt t="124595" x="11225213" y="5251450"/>
          <p14:tracePt t="124610" x="11215688" y="5232400"/>
          <p14:tracePt t="124627" x="11215688" y="5224463"/>
          <p14:tracePt t="124638" x="11206163" y="5214938"/>
          <p14:tracePt t="124654" x="11206163" y="5205413"/>
          <p14:tracePt t="124671" x="11198225" y="5197475"/>
          <p14:tracePt t="124688" x="11198225" y="5187950"/>
          <p14:tracePt t="124704" x="11198225" y="5180013"/>
          <p14:tracePt t="124739" x="11198225" y="5170488"/>
          <p14:tracePt t="124755" x="11198225" y="5160963"/>
          <p14:tracePt t="124803" x="11198225" y="5153025"/>
          <p14:tracePt t="124898" x="11198225" y="5143500"/>
          <p14:tracePt t="124946" x="11198225" y="5133975"/>
          <p14:tracePt t="124954" x="11198225" y="5126038"/>
          <p14:tracePt t="124971" x="11198225" y="5116513"/>
          <p14:tracePt t="124986" x="11198225" y="5108575"/>
          <p14:tracePt t="125003" x="11198225" y="5099050"/>
          <p14:tracePt t="125010" x="11198225" y="5089525"/>
          <p14:tracePt t="126211" x="11198225" y="5081588"/>
          <p14:tracePt t="126371" x="11198225" y="5072063"/>
          <p14:tracePt t="126843" x="11188700" y="5072063"/>
          <p14:tracePt t="128427" x="11188700" y="5081588"/>
          <p14:tracePt t="128443" x="11188700" y="5089525"/>
          <p14:tracePt t="128451" x="11188700" y="5099050"/>
          <p14:tracePt t="128467" x="11188700" y="5108575"/>
          <p14:tracePt t="128483" x="11188700" y="5116513"/>
          <p14:tracePt t="128499" x="11188700" y="5126038"/>
          <p14:tracePt t="128515" x="11188700" y="5133975"/>
          <p14:tracePt t="128531" x="11188700" y="5143500"/>
          <p14:tracePt t="128555" x="11198225" y="5143500"/>
          <p14:tracePt t="128563" x="11198225" y="5153025"/>
          <p14:tracePt t="128572" x="11206163" y="5153025"/>
          <p14:tracePt t="128588" x="11206163" y="5160963"/>
          <p14:tracePt t="128605" x="11206163" y="5170488"/>
          <p14:tracePt t="128622" x="11206163" y="5180013"/>
          <p14:tracePt t="128638" x="11206163" y="5187950"/>
          <p14:tracePt t="128655" x="11206163" y="5197475"/>
          <p14:tracePt t="128672" x="11206163" y="5214938"/>
          <p14:tracePt t="128688" x="11206163" y="5232400"/>
          <p14:tracePt t="128705" x="11206163" y="5251450"/>
          <p14:tracePt t="128722" x="11206163" y="5276850"/>
          <p14:tracePt t="128739" x="11206163" y="5286375"/>
          <p14:tracePt t="128755" x="11206163" y="5303838"/>
          <p14:tracePt t="128772" x="11206163" y="5313363"/>
          <p14:tracePt t="128788" x="11206163" y="5330825"/>
          <p14:tracePt t="128805" x="11206163" y="5340350"/>
          <p14:tracePt t="128838" x="11206163" y="5348288"/>
          <p14:tracePt t="128855" x="11206163" y="5357813"/>
          <p14:tracePt t="128872" x="11206163" y="5375275"/>
          <p14:tracePt t="128888" x="11206163" y="5384800"/>
          <p14:tracePt t="128922" x="11215688" y="5394325"/>
          <p14:tracePt t="128939" x="11225213" y="5411788"/>
          <p14:tracePt t="128955" x="11233150" y="5419725"/>
          <p14:tracePt t="128972" x="11242675" y="5429250"/>
          <p14:tracePt t="128988" x="11252200" y="5438775"/>
          <p14:tracePt t="129011" x="11260138" y="5446713"/>
          <p14:tracePt t="129035" x="11260138" y="5456238"/>
          <p14:tracePt t="129067" x="11260138" y="5465763"/>
          <p14:tracePt t="129075" x="11260138" y="5473700"/>
          <p14:tracePt t="129091" x="11260138" y="5483225"/>
          <p14:tracePt t="129123" x="11260138" y="5491163"/>
          <p14:tracePt t="129203" x="11260138" y="5500688"/>
          <p14:tracePt t="129243" x="11252200" y="5500688"/>
          <p14:tracePt t="129251" x="11252200" y="5510213"/>
          <p14:tracePt t="129259" x="11252200" y="5518150"/>
          <p14:tracePt t="129459" x="11252200" y="5527675"/>
          <p14:tracePt t="129475" x="11252200" y="5537200"/>
          <p14:tracePt t="129483" x="11242675" y="5537200"/>
          <p14:tracePt t="129491" x="11242675" y="5545138"/>
          <p14:tracePt t="129505" x="11233150" y="5545138"/>
          <p14:tracePt t="129522" x="11233150" y="5554663"/>
          <p14:tracePt t="129539" x="11225213" y="5572125"/>
          <p14:tracePt t="129555" x="11215688" y="5589588"/>
          <p14:tracePt t="129572" x="11206163" y="5589588"/>
          <p14:tracePt t="129588" x="11206163" y="5599113"/>
          <p14:tracePt t="129605" x="11198225" y="5608638"/>
          <p14:tracePt t="129622" x="11188700" y="5608638"/>
          <p14:tracePt t="129638" x="11180763" y="5616575"/>
          <p14:tracePt t="129655" x="11171238" y="5616575"/>
          <p14:tracePt t="129672" x="11171238" y="5626100"/>
          <p14:tracePt t="129875" x="11161713" y="5626100"/>
          <p14:tracePt t="129971" x="11153775" y="5626100"/>
          <p14:tracePt t="130003" x="11144250" y="5626100"/>
          <p14:tracePt t="130011" x="11134725" y="5626100"/>
          <p14:tracePt t="130147" x="11134725" y="5616575"/>
          <p14:tracePt t="130155" x="11134725" y="5608638"/>
          <p14:tracePt t="130371" x="11134725" y="5616575"/>
          <p14:tracePt t="130388" x="11134725" y="5626100"/>
          <p14:tracePt t="130403" x="11134725" y="5634038"/>
          <p14:tracePt t="130420" x="11134725" y="5643563"/>
          <p14:tracePt t="130428" x="11134725" y="5653088"/>
          <p14:tracePt t="130443" x="11134725" y="5661025"/>
          <p14:tracePt t="130455" x="11144250" y="5670550"/>
          <p14:tracePt t="130472" x="11144250" y="5688013"/>
          <p14:tracePt t="130489" x="11144250" y="5724525"/>
          <p14:tracePt t="130505" x="11153775" y="5751513"/>
          <p14:tracePt t="130522" x="11161713" y="5759450"/>
          <p14:tracePt t="130539" x="11161713" y="5795963"/>
          <p14:tracePt t="130555" x="11161713" y="5813425"/>
          <p14:tracePt t="130572" x="11171238" y="5840413"/>
          <p14:tracePt t="130589" x="11180763" y="5867400"/>
          <p14:tracePt t="130605" x="11180763" y="5894388"/>
          <p14:tracePt t="130622" x="11180763" y="5911850"/>
          <p14:tracePt t="130639" x="11180763" y="5929313"/>
          <p14:tracePt t="130655" x="11180763" y="5938838"/>
          <p14:tracePt t="130672" x="11180763" y="5946775"/>
          <p14:tracePt t="130689" x="11180763" y="5965825"/>
          <p14:tracePt t="130722" x="11180763" y="5973763"/>
          <p14:tracePt t="130739" x="11180763" y="5983288"/>
          <p14:tracePt t="130755" x="11180763" y="5991225"/>
          <p14:tracePt t="130772" x="11171238" y="5991225"/>
          <p14:tracePt t="130789" x="11171238" y="6000750"/>
          <p14:tracePt t="130805" x="11161713" y="6010275"/>
          <p14:tracePt t="130822" x="11144250" y="6010275"/>
          <p14:tracePt t="130839" x="11117263" y="6027738"/>
          <p14:tracePt t="130855" x="11090275" y="6027738"/>
          <p14:tracePt t="130872" x="11072813" y="6045200"/>
          <p14:tracePt t="130889" x="11045825" y="6045200"/>
          <p14:tracePt t="130905" x="11037888" y="6045200"/>
          <p14:tracePt t="130922" x="11018838" y="6054725"/>
          <p14:tracePt t="130939" x="10983913" y="6072188"/>
          <p14:tracePt t="130955" x="10939463" y="6081713"/>
          <p14:tracePt t="130972" x="10902950" y="6081713"/>
          <p14:tracePt t="130989" x="10868025" y="6081713"/>
          <p14:tracePt t="131005" x="10848975" y="6081713"/>
          <p14:tracePt t="131022" x="10841038" y="6081713"/>
          <p14:tracePt t="131055" x="10831513" y="6081713"/>
          <p14:tracePt t="131072" x="10823575" y="6081713"/>
          <p14:tracePt t="131089" x="10814050" y="6089650"/>
          <p14:tracePt t="131105" x="10796588" y="6099175"/>
          <p14:tracePt t="131122" x="10777538" y="6099175"/>
          <p14:tracePt t="131139" x="10752138" y="6099175"/>
          <p14:tracePt t="131155" x="10733088" y="6099175"/>
          <p14:tracePt t="131172" x="10725150" y="6108700"/>
          <p14:tracePt t="131189" x="10706100" y="6108700"/>
          <p14:tracePt t="131205" x="10671175" y="6126163"/>
          <p14:tracePt t="131222" x="10634663" y="6143625"/>
          <p14:tracePt t="131239" x="10582275" y="6153150"/>
          <p14:tracePt t="131256" x="10545763" y="6180138"/>
          <p14:tracePt t="131272" x="10518775" y="6188075"/>
          <p14:tracePt t="131289" x="10501313" y="6197600"/>
          <p14:tracePt t="131305" x="10491788" y="6197600"/>
          <p14:tracePt t="131322" x="10474325" y="6197600"/>
          <p14:tracePt t="131339" x="10447338" y="6197600"/>
          <p14:tracePt t="131356" x="10402888" y="6215063"/>
          <p14:tracePt t="131372" x="10340975" y="6224588"/>
          <p14:tracePt t="131389" x="10260013" y="6224588"/>
          <p14:tracePt t="131405" x="10180638" y="6224588"/>
          <p14:tracePt t="131422" x="10082213" y="6224588"/>
          <p14:tracePt t="131439" x="9991725" y="6224588"/>
          <p14:tracePt t="131455" x="9929813" y="6224588"/>
          <p14:tracePt t="131472" x="9875838" y="6224588"/>
          <p14:tracePt t="131489" x="9831388" y="6224588"/>
          <p14:tracePt t="131491" x="9813925" y="6224588"/>
          <p14:tracePt t="131506" x="9786938" y="6224588"/>
          <p14:tracePt t="131522" x="9732963" y="6224588"/>
          <p14:tracePt t="131539" x="9653588" y="6224588"/>
          <p14:tracePt t="131555" x="9599613" y="6224588"/>
          <p14:tracePt t="131572" x="9555163" y="6232525"/>
          <p14:tracePt t="131589" x="9491663" y="6242050"/>
          <p14:tracePt t="131606" x="9420225" y="6242050"/>
          <p14:tracePt t="131622" x="9348788" y="6242050"/>
          <p14:tracePt t="131639" x="9286875" y="6242050"/>
          <p14:tracePt t="131656" x="9232900" y="6242050"/>
          <p14:tracePt t="131672" x="9180513" y="6242050"/>
          <p14:tracePt t="131689" x="9144000" y="6242050"/>
          <p14:tracePt t="131706" x="9109075" y="6242050"/>
          <p14:tracePt t="131722" x="9082088" y="6242050"/>
          <p14:tracePt t="131739" x="9045575" y="6242050"/>
          <p14:tracePt t="131755" x="9018588" y="6242050"/>
          <p14:tracePt t="131772" x="8991600" y="6242050"/>
          <p14:tracePt t="131789" x="8956675" y="6242050"/>
          <p14:tracePt t="131806" x="8939213" y="6242050"/>
          <p14:tracePt t="131822" x="8902700" y="6242050"/>
          <p14:tracePt t="131839" x="8885238" y="6242050"/>
          <p14:tracePt t="131856" x="8848725" y="6242050"/>
          <p14:tracePt t="131872" x="8823325" y="6242050"/>
          <p14:tracePt t="131889" x="8796338" y="6251575"/>
          <p14:tracePt t="131906" x="8769350" y="6251575"/>
          <p14:tracePt t="131922" x="8742363" y="6251575"/>
          <p14:tracePt t="131939" x="8715375" y="6251575"/>
          <p14:tracePt t="131956" x="8697913" y="6251575"/>
          <p14:tracePt t="131972" x="8688388" y="6251575"/>
          <p14:tracePt t="131989" x="8680450" y="6251575"/>
          <p14:tracePt t="132006" x="8661400" y="6251575"/>
          <p14:tracePt t="132022" x="8653463" y="6251575"/>
          <p14:tracePt t="132039" x="8643938" y="6251575"/>
          <p14:tracePt t="132056" x="8626475" y="6251575"/>
          <p14:tracePt t="132072" x="8616950" y="6251575"/>
          <p14:tracePt t="132089" x="8599488" y="6251575"/>
          <p14:tracePt t="132106" x="8589963" y="6251575"/>
          <p14:tracePt t="132122" x="8555038" y="6251575"/>
          <p14:tracePt t="132139" x="8518525" y="6251575"/>
          <p14:tracePt t="132156" x="8491538" y="6251575"/>
          <p14:tracePt t="132172" x="8466138" y="6251575"/>
          <p14:tracePt t="132189" x="8420100" y="6251575"/>
          <p14:tracePt t="132206" x="8367713" y="6251575"/>
          <p14:tracePt t="132222" x="8296275" y="6251575"/>
          <p14:tracePt t="132239" x="8224838" y="6251575"/>
          <p14:tracePt t="132256" x="8134350" y="6251575"/>
          <p14:tracePt t="132272" x="8027988" y="6251575"/>
          <p14:tracePt t="132289" x="7885113" y="6251575"/>
          <p14:tracePt t="132306" x="7742238" y="6251575"/>
          <p14:tracePt t="132322" x="7608888" y="6251575"/>
          <p14:tracePt t="132339" x="7473950" y="6251575"/>
          <p14:tracePt t="132356" x="7419975" y="6251575"/>
          <p14:tracePt t="132372" x="7375525" y="6251575"/>
          <p14:tracePt t="132389" x="7323138" y="6251575"/>
          <p14:tracePt t="132406" x="7269163" y="6251575"/>
          <p14:tracePt t="132422" x="7197725" y="6242050"/>
          <p14:tracePt t="132439" x="7116763" y="6224588"/>
          <p14:tracePt t="132456" x="7037388" y="6215063"/>
          <p14:tracePt t="132472" x="6956425" y="6215063"/>
          <p14:tracePt t="132489" x="6894513" y="6215063"/>
          <p14:tracePt t="132506" x="6840538" y="6215063"/>
          <p14:tracePt t="132508" x="6823075" y="6215063"/>
          <p14:tracePt t="132522" x="6813550" y="6215063"/>
          <p14:tracePt t="132539" x="6769100" y="6215063"/>
          <p14:tracePt t="132556" x="6759575" y="6215063"/>
          <p14:tracePt t="132572" x="6751638" y="6215063"/>
          <p14:tracePt t="132589" x="6732588" y="6215063"/>
          <p14:tracePt t="132606" x="6705600" y="6215063"/>
          <p14:tracePt t="132622" x="6661150" y="6215063"/>
          <p14:tracePt t="132639" x="6608763" y="6215063"/>
          <p14:tracePt t="132656" x="6572250" y="6215063"/>
          <p14:tracePt t="132672" x="6554788" y="6205538"/>
          <p14:tracePt t="132689" x="6527800" y="6197600"/>
          <p14:tracePt t="132706" x="6500813" y="6197600"/>
          <p14:tracePt t="132722" x="6473825" y="6188075"/>
          <p14:tracePt t="132739" x="6402388" y="6188075"/>
          <p14:tracePt t="132756" x="6375400" y="6180138"/>
          <p14:tracePt t="132772" x="6348413" y="6180138"/>
          <p14:tracePt t="132789" x="6340475" y="6180138"/>
          <p14:tracePt t="132806" x="6323013" y="6170613"/>
          <p14:tracePt t="132822" x="6303963" y="6161088"/>
          <p14:tracePt t="132839" x="6269038" y="6161088"/>
          <p14:tracePt t="132856" x="6251575" y="6161088"/>
          <p14:tracePt t="132872" x="6232525" y="6153150"/>
          <p14:tracePt t="132889" x="6224588" y="6153150"/>
          <p14:tracePt t="132906" x="6205538" y="6153150"/>
          <p14:tracePt t="132922" x="6197600" y="6153150"/>
          <p14:tracePt t="132939" x="6188075" y="6153150"/>
          <p14:tracePt t="133004" x="6188075" y="6143625"/>
          <p14:tracePt t="133012" x="6180138" y="6143625"/>
          <p14:tracePt t="133028" x="6180138" y="6134100"/>
          <p14:tracePt t="133100" x="6180138" y="6126163"/>
          <p14:tracePt t="133492" x="6180138" y="6116638"/>
          <p14:tracePt t="134876" x="6188075" y="6116638"/>
          <p14:tracePt t="134932" x="6197600" y="6116638"/>
          <p14:tracePt t="134972" x="6205538" y="6116638"/>
          <p14:tracePt t="135052" x="6215063" y="6116638"/>
          <p14:tracePt t="135076" x="6224588" y="6116638"/>
          <p14:tracePt t="135100" x="6232525" y="6116638"/>
          <p14:tracePt t="135108" x="6242050" y="6116638"/>
          <p14:tracePt t="135132" x="6251575" y="6116638"/>
          <p14:tracePt t="135148" x="6259513" y="6116638"/>
          <p14:tracePt t="135164" x="6276975" y="6108700"/>
          <p14:tracePt t="135180" x="6286500" y="6108700"/>
          <p14:tracePt t="135188" x="6303963" y="6099175"/>
          <p14:tracePt t="135204" x="6313488" y="6099175"/>
          <p14:tracePt t="135212" x="6323013" y="6099175"/>
          <p14:tracePt t="135223" x="6323013" y="6089650"/>
          <p14:tracePt t="135240" x="6330950" y="6089650"/>
          <p14:tracePt t="135256" x="6340475" y="6089650"/>
          <p14:tracePt t="135273" x="6348413" y="6089650"/>
          <p14:tracePt t="135290" x="6357938" y="6089650"/>
          <p14:tracePt t="135306" x="6367463" y="6089650"/>
          <p14:tracePt t="135323" x="6375400" y="6089650"/>
          <p14:tracePt t="135340" x="6394450" y="6089650"/>
          <p14:tracePt t="135388" x="6402388" y="6089650"/>
          <p14:tracePt t="136132" x="6402388" y="6081713"/>
          <p14:tracePt t="136140" x="6402388" y="6072188"/>
          <p14:tracePt t="136164" x="6402388" y="6062663"/>
          <p14:tracePt t="136172" x="6394450" y="6054725"/>
          <p14:tracePt t="136180" x="6384925" y="6045200"/>
          <p14:tracePt t="136190" x="6384925" y="6037263"/>
          <p14:tracePt t="136206" x="6367463" y="6010275"/>
          <p14:tracePt t="136223" x="6367463" y="5991225"/>
          <p14:tracePt t="136240" x="6348413" y="5965825"/>
          <p14:tracePt t="136256" x="6348413" y="5946775"/>
          <p14:tracePt t="136273" x="6348413" y="5938838"/>
          <p14:tracePt t="136290" x="6348413" y="5919788"/>
          <p14:tracePt t="136306" x="6348413" y="5902325"/>
          <p14:tracePt t="136323" x="6375400" y="5884863"/>
          <p14:tracePt t="136340" x="6473825" y="5840413"/>
          <p14:tracePt t="136357" x="6572250" y="5803900"/>
          <p14:tracePt t="136373" x="6680200" y="5776913"/>
          <p14:tracePt t="136390" x="6759575" y="5732463"/>
          <p14:tracePt t="136406" x="6831013" y="5705475"/>
          <p14:tracePt t="136423" x="6884988" y="5688013"/>
          <p14:tracePt t="136440" x="6946900" y="5670550"/>
          <p14:tracePt t="136456" x="7037388" y="5661025"/>
          <p14:tracePt t="136473" x="7153275" y="5643563"/>
          <p14:tracePt t="136490" x="7277100" y="5616575"/>
          <p14:tracePt t="136506" x="7385050" y="5599113"/>
          <p14:tracePt t="136523" x="7446963" y="5589588"/>
          <p14:tracePt t="136540" x="7518400" y="5572125"/>
          <p14:tracePt t="136556" x="7581900" y="5554663"/>
          <p14:tracePt t="136573" x="7688263" y="5527675"/>
          <p14:tracePt t="136590" x="7796213" y="5510213"/>
          <p14:tracePt t="136606" x="7858125" y="5500688"/>
          <p14:tracePt t="136623" x="7867650" y="5491163"/>
          <p14:tracePt t="136640" x="7875588" y="5491163"/>
          <p14:tracePt t="136716" x="7885113" y="5491163"/>
          <p14:tracePt t="136732" x="7894638" y="5491163"/>
          <p14:tracePt t="136740" x="7902575" y="5491163"/>
          <p14:tracePt t="136748" x="7912100" y="5491163"/>
          <p14:tracePt t="136756" x="7929563" y="5491163"/>
          <p14:tracePt t="136900" x="7920038" y="5491163"/>
          <p14:tracePt t="136917" x="7912100" y="5491163"/>
          <p14:tracePt t="136924" x="7902575" y="5491163"/>
          <p14:tracePt t="136940" x="7894638" y="5491163"/>
          <p14:tracePt t="136948" x="7885113" y="5491163"/>
          <p14:tracePt t="136964" x="7875588" y="5491163"/>
          <p14:tracePt t="136973" x="7867650" y="5483225"/>
          <p14:tracePt t="136990" x="7840663" y="5483225"/>
          <p14:tracePt t="137007" x="7796213" y="5483225"/>
          <p14:tracePt t="137023" x="7751763" y="5483225"/>
          <p14:tracePt t="137040" x="7705725" y="5483225"/>
          <p14:tracePt t="137056" x="7688263" y="5483225"/>
          <p14:tracePt t="137073" x="7670800" y="5483225"/>
          <p14:tracePt t="137090" x="7661275" y="5473700"/>
          <p14:tracePt t="137123" x="7653338" y="5465763"/>
          <p14:tracePt t="137140" x="7634288" y="5465763"/>
          <p14:tracePt t="137157" x="7634288" y="5456238"/>
          <p14:tracePt t="137173" x="7626350" y="5456238"/>
          <p14:tracePt t="137190" x="7616825" y="5456238"/>
          <p14:tracePt t="137207" x="7608888" y="5446713"/>
          <p14:tracePt t="137223" x="7599363" y="5438775"/>
          <p14:tracePt t="137240" x="7589838" y="5438775"/>
          <p14:tracePt t="137257" x="7581900" y="5438775"/>
          <p14:tracePt t="137273" x="7581900" y="5429250"/>
          <p14:tracePt t="137290" x="7581900" y="5419725"/>
          <p14:tracePt t="137323" x="7581900" y="5402263"/>
          <p14:tracePt t="137357" x="7581900" y="5394325"/>
          <p14:tracePt t="137380" x="7581900" y="5384800"/>
          <p14:tracePt t="137390" x="7589838" y="5384800"/>
          <p14:tracePt t="137407" x="7599363" y="5384800"/>
          <p14:tracePt t="137423" x="7608888" y="5375275"/>
          <p14:tracePt t="137440" x="7626350" y="5367338"/>
          <p14:tracePt t="137457" x="7653338" y="5367338"/>
          <p14:tracePt t="137473" x="7705725" y="5357813"/>
          <p14:tracePt t="137490" x="7777163" y="5340350"/>
          <p14:tracePt t="137507" x="7867650" y="5330825"/>
          <p14:tracePt t="137523" x="7947025" y="5330825"/>
          <p14:tracePt t="137540" x="8037513" y="5330825"/>
          <p14:tracePt t="137557" x="8062913" y="5330825"/>
          <p14:tracePt t="137573" x="8081963" y="5330825"/>
          <p14:tracePt t="137652" x="8089900" y="5330825"/>
          <p14:tracePt t="137796" x="8081963" y="5330825"/>
          <p14:tracePt t="137804" x="8072438" y="5330825"/>
          <p14:tracePt t="137812" x="8054975" y="5348288"/>
          <p14:tracePt t="137823" x="8018463" y="5348288"/>
          <p14:tracePt t="137840" x="7912100" y="5384800"/>
          <p14:tracePt t="137857" x="7777163" y="5411788"/>
          <p14:tracePt t="137873" x="7653338" y="5438775"/>
          <p14:tracePt t="137890" x="7562850" y="5456238"/>
          <p14:tracePt t="137907" x="7518400" y="5456238"/>
          <p14:tracePt t="137923" x="7483475" y="5465763"/>
          <p14:tracePt t="137940" x="7466013" y="5465763"/>
          <p14:tracePt t="137957" x="7456488" y="5465763"/>
          <p14:tracePt t="137990" x="7446963" y="5465763"/>
          <p14:tracePt t="138007" x="7439025" y="5465763"/>
          <p14:tracePt t="138023" x="7419975" y="5465763"/>
          <p14:tracePt t="138076" x="7412038" y="5465763"/>
          <p14:tracePt t="138101" x="7402513" y="5465763"/>
          <p14:tracePt t="138117" x="7394575" y="5465763"/>
          <p14:tracePt t="138332" x="7394575" y="5456238"/>
          <p14:tracePt t="138365" x="7402513" y="5456238"/>
          <p14:tracePt t="138380" x="7402513" y="5446713"/>
          <p14:tracePt t="138389" x="7419975" y="5438775"/>
          <p14:tracePt t="138405" x="7429500" y="5438775"/>
          <p14:tracePt t="138413" x="7456488" y="5438775"/>
          <p14:tracePt t="138423" x="7466013" y="5438775"/>
          <p14:tracePt t="138440" x="7483475" y="5438775"/>
          <p14:tracePt t="138457" x="7500938" y="5438775"/>
          <p14:tracePt t="138474" x="7510463" y="5438775"/>
          <p14:tracePt t="138490" x="7518400" y="5438775"/>
          <p14:tracePt t="138507" x="7537450" y="5438775"/>
          <p14:tracePt t="138524" x="7545388" y="5438775"/>
          <p14:tracePt t="138540" x="7608888" y="5438775"/>
          <p14:tracePt t="138557" x="7653338" y="5438775"/>
          <p14:tracePt t="138573" x="7688263" y="5438775"/>
          <p14:tracePt t="138590" x="7724775" y="5438775"/>
          <p14:tracePt t="138607" x="7732713" y="5438775"/>
          <p14:tracePt t="138623" x="7751763" y="5438775"/>
          <p14:tracePt t="138640" x="7759700" y="5438775"/>
          <p14:tracePt t="138657" x="7769225" y="5438775"/>
          <p14:tracePt t="139237" x="7777163" y="5438775"/>
          <p14:tracePt t="139245" x="7786688" y="5438775"/>
          <p14:tracePt t="139252" x="7796213" y="5438775"/>
          <p14:tracePt t="139260" x="7804150" y="5438775"/>
          <p14:tracePt t="139274" x="7823200" y="5438775"/>
          <p14:tracePt t="139290" x="7894638" y="5465763"/>
          <p14:tracePt t="139307" x="7974013" y="5510213"/>
          <p14:tracePt t="139324" x="8099425" y="5589588"/>
          <p14:tracePt t="139340" x="8170863" y="5634038"/>
          <p14:tracePt t="139357" x="8232775" y="5680075"/>
          <p14:tracePt t="139374" x="8277225" y="5715000"/>
          <p14:tracePt t="139390" x="8313738" y="5741988"/>
          <p14:tracePt t="139407" x="8348663" y="5768975"/>
          <p14:tracePt t="139424" x="8385175" y="5795963"/>
          <p14:tracePt t="139440" x="8420100" y="5822950"/>
          <p14:tracePt t="139457" x="8474075" y="5848350"/>
          <p14:tracePt t="139474" x="8528050" y="5867400"/>
          <p14:tracePt t="139490" x="8572500" y="5894388"/>
          <p14:tracePt t="139507" x="8626475" y="5894388"/>
          <p14:tracePt t="139524" x="8688388" y="5911850"/>
          <p14:tracePt t="139540" x="8715375" y="5919788"/>
          <p14:tracePt t="139557" x="8759825" y="5919788"/>
          <p14:tracePt t="139574" x="8786813" y="5929313"/>
          <p14:tracePt t="139590" x="8823325" y="5938838"/>
          <p14:tracePt t="139607" x="8840788" y="5938838"/>
          <p14:tracePt t="139624" x="8848725" y="5938838"/>
          <p14:tracePt t="139757" x="8848725" y="5946775"/>
          <p14:tracePt t="139821" x="8848725" y="5956300"/>
          <p14:tracePt t="139845" x="8848725" y="5965825"/>
          <p14:tracePt t="139869" x="8840788" y="5965825"/>
          <p14:tracePt t="139885" x="8831263" y="5965825"/>
          <p14:tracePt t="139893" x="8831263" y="5973763"/>
          <p14:tracePt t="139901" x="8823325" y="5973763"/>
          <p14:tracePt t="139933" x="8813800" y="5973763"/>
          <p14:tracePt t="139941" x="8813800" y="5983288"/>
          <p14:tracePt t="139949" x="8804275" y="5983288"/>
          <p14:tracePt t="139957" x="8796338" y="5991225"/>
          <p14:tracePt t="139974" x="8759825" y="5991225"/>
          <p14:tracePt t="139990" x="8697913" y="6018213"/>
          <p14:tracePt t="140007" x="8643938" y="6027738"/>
          <p14:tracePt t="140024" x="8609013" y="6037263"/>
          <p14:tracePt t="140041" x="8582025" y="6037263"/>
          <p14:tracePt t="140057" x="8572500" y="6045200"/>
          <p14:tracePt t="140074" x="8562975" y="6045200"/>
          <p14:tracePt t="140090" x="8555038" y="6045200"/>
          <p14:tracePt t="140107" x="8545513" y="6045200"/>
          <p14:tracePt t="140124" x="8528050" y="6045200"/>
          <p14:tracePt t="140140" x="8518525" y="6045200"/>
          <p14:tracePt t="140181" x="8510588" y="6045200"/>
          <p14:tracePt t="140213" x="8501063" y="6045200"/>
          <p14:tracePt t="140221" x="8491538" y="6045200"/>
          <p14:tracePt t="140237" x="8483600" y="6045200"/>
          <p14:tracePt t="140245" x="8474075" y="6045200"/>
          <p14:tracePt t="140257" x="8466138" y="6045200"/>
          <p14:tracePt t="140274" x="8456613" y="6037263"/>
          <p14:tracePt t="140291" x="8429625" y="6037263"/>
          <p14:tracePt t="140307" x="8412163" y="6037263"/>
          <p14:tracePt t="140324" x="8385175" y="6027738"/>
          <p14:tracePt t="140340" x="8367713" y="6027738"/>
          <p14:tracePt t="140357" x="8340725" y="6018213"/>
          <p14:tracePt t="140374" x="8313738" y="6018213"/>
          <p14:tracePt t="140390" x="8304213" y="6018213"/>
          <p14:tracePt t="140407" x="8286750" y="6018213"/>
          <p14:tracePt t="140424" x="8259763" y="6018213"/>
          <p14:tracePt t="140440" x="8251825" y="6018213"/>
          <p14:tracePt t="140457" x="8232775" y="6018213"/>
          <p14:tracePt t="140474" x="8224838" y="6018213"/>
          <p14:tracePt t="140490" x="8205788" y="6018213"/>
          <p14:tracePt t="140507" x="8197850" y="6018213"/>
          <p14:tracePt t="140524" x="8188325" y="6018213"/>
          <p14:tracePt t="140540" x="8170863" y="6018213"/>
          <p14:tracePt t="140557" x="8153400" y="6018213"/>
          <p14:tracePt t="140574" x="8116888" y="6018213"/>
          <p14:tracePt t="140591" x="8089900" y="6018213"/>
          <p14:tracePt t="140607" x="8062913" y="6018213"/>
          <p14:tracePt t="140624" x="8054975" y="6018213"/>
          <p14:tracePt t="140641" x="8027988" y="6018213"/>
          <p14:tracePt t="140657" x="8010525" y="6018213"/>
          <p14:tracePt t="140674" x="7983538" y="6018213"/>
          <p14:tracePt t="140691" x="7947025" y="6018213"/>
          <p14:tracePt t="140707" x="7912100" y="6018213"/>
          <p14:tracePt t="140724" x="7867650" y="6018213"/>
          <p14:tracePt t="140741" x="7840663" y="6018213"/>
          <p14:tracePt t="140757" x="7823200" y="6018213"/>
          <p14:tracePt t="140774" x="7796213" y="6018213"/>
          <p14:tracePt t="140791" x="7759700" y="6018213"/>
          <p14:tracePt t="140807" x="7732713" y="6018213"/>
          <p14:tracePt t="140824" x="7715250" y="6027738"/>
          <p14:tracePt t="140841" x="7697788" y="6027738"/>
          <p14:tracePt t="140857" x="7680325" y="6027738"/>
          <p14:tracePt t="140874" x="7653338" y="6027738"/>
          <p14:tracePt t="140891" x="7608888" y="6027738"/>
          <p14:tracePt t="140907" x="7581900" y="6027738"/>
          <p14:tracePt t="140924" x="7554913" y="6027738"/>
          <p14:tracePt t="140941" x="7545388" y="6027738"/>
          <p14:tracePt t="140957" x="7537450" y="6027738"/>
          <p14:tracePt t="140974" x="7527925" y="6027738"/>
          <p14:tracePt t="140991" x="7518400" y="6027738"/>
          <p14:tracePt t="141007" x="7510463" y="6027738"/>
          <p14:tracePt t="141024" x="7491413" y="6027738"/>
          <p14:tracePt t="141041" x="7473950" y="6027738"/>
          <p14:tracePt t="141057" x="7466013" y="6027738"/>
          <p14:tracePt t="141074" x="7456488" y="6027738"/>
          <p14:tracePt t="141091" x="7439025" y="6027738"/>
          <p14:tracePt t="141107" x="7429500" y="6027738"/>
          <p14:tracePt t="141125" x="7402513" y="6027738"/>
          <p14:tracePt t="141141" x="7394575" y="6027738"/>
          <p14:tracePt t="141277" x="7402513" y="6027738"/>
          <p14:tracePt t="141293" x="7419975" y="6027738"/>
          <p14:tracePt t="141301" x="7446963" y="6027738"/>
          <p14:tracePt t="141309" x="7483475" y="6027738"/>
          <p14:tracePt t="141324" x="7589838" y="6027738"/>
          <p14:tracePt t="141341" x="7724775" y="6027738"/>
          <p14:tracePt t="141357" x="7875588" y="6000750"/>
          <p14:tracePt t="141374" x="8037513" y="5991225"/>
          <p14:tracePt t="141391" x="8170863" y="5983288"/>
          <p14:tracePt t="141407" x="8286750" y="5973763"/>
          <p14:tracePt t="141424" x="8394700" y="5973763"/>
          <p14:tracePt t="141441" x="8545513" y="5973763"/>
          <p14:tracePt t="141457" x="8697913" y="5973763"/>
          <p14:tracePt t="141474" x="8848725" y="5973763"/>
          <p14:tracePt t="141491" x="9018588" y="5973763"/>
          <p14:tracePt t="141507" x="9134475" y="5973763"/>
          <p14:tracePt t="141524" x="9205913" y="5973763"/>
          <p14:tracePt t="141541" x="9215438" y="5973763"/>
          <p14:tracePt t="141557" x="9232900" y="5973763"/>
          <p14:tracePt t="141574" x="9251950" y="5973763"/>
          <p14:tracePt t="141591" x="9286875" y="5983288"/>
          <p14:tracePt t="141607" x="9313863" y="5983288"/>
          <p14:tracePt t="141624" x="9340850" y="5983288"/>
          <p14:tracePt t="141641" x="9358313" y="5983288"/>
          <p14:tracePt t="141657" x="9394825" y="5983288"/>
          <p14:tracePt t="141674" x="9412288" y="5983288"/>
          <p14:tracePt t="141691" x="9456738" y="5983288"/>
          <p14:tracePt t="141707" x="9510713" y="5983288"/>
          <p14:tracePt t="141724" x="9644063" y="5983288"/>
          <p14:tracePt t="141741" x="9732963" y="5983288"/>
          <p14:tracePt t="141757" x="9831388" y="5983288"/>
          <p14:tracePt t="141774" x="9902825" y="5983288"/>
          <p14:tracePt t="141791" x="9956800" y="5983288"/>
          <p14:tracePt t="141807" x="10010775" y="5983288"/>
          <p14:tracePt t="141824" x="10055225" y="5983288"/>
          <p14:tracePt t="141841" x="10082213" y="5983288"/>
          <p14:tracePt t="141857" x="10117138" y="5983288"/>
          <p14:tracePt t="141874" x="10144125" y="5983288"/>
          <p14:tracePt t="141891" x="10171113" y="5983288"/>
          <p14:tracePt t="141907" x="10206038" y="5983288"/>
          <p14:tracePt t="141924" x="10260013" y="5983288"/>
          <p14:tracePt t="141941" x="10304463" y="5983288"/>
          <p14:tracePt t="141957" x="10348913" y="5983288"/>
          <p14:tracePt t="141974" x="10385425" y="5983288"/>
          <p14:tracePt t="141991" x="10439400" y="5983288"/>
          <p14:tracePt t="142007" x="10501313" y="5983288"/>
          <p14:tracePt t="142024" x="10563225" y="5983288"/>
          <p14:tracePt t="142041" x="10599738" y="5983288"/>
          <p14:tracePt t="142057" x="10617200" y="5983288"/>
          <p14:tracePt t="142109" x="10626725" y="5983288"/>
          <p14:tracePt t="142133" x="10634663" y="5983288"/>
          <p14:tracePt t="142149" x="10644188" y="5983288"/>
          <p14:tracePt t="142165" x="10644188" y="5973763"/>
          <p14:tracePt t="142173" x="10653713" y="5973763"/>
          <p14:tracePt t="142181" x="10661650" y="5965825"/>
          <p14:tracePt t="142191" x="10671175" y="5965825"/>
          <p14:tracePt t="142207" x="10688638" y="5956300"/>
          <p14:tracePt t="142224" x="10706100" y="5946775"/>
          <p14:tracePt t="142241" x="10733088" y="5946775"/>
          <p14:tracePt t="142257" x="10769600" y="5929313"/>
          <p14:tracePt t="142274" x="10796588" y="5929313"/>
          <p14:tracePt t="142291" x="10823575" y="5919788"/>
          <p14:tracePt t="142307" x="10841038" y="5911850"/>
          <p14:tracePt t="142325" x="10868025" y="5911850"/>
          <p14:tracePt t="142341" x="10885488" y="5902325"/>
          <p14:tracePt t="142357" x="10895013" y="5894388"/>
          <p14:tracePt t="142391" x="10912475" y="5884863"/>
          <p14:tracePt t="142424" x="10920413" y="5875338"/>
          <p14:tracePt t="142441" x="10939463" y="5875338"/>
          <p14:tracePt t="142458" x="10966450" y="5867400"/>
          <p14:tracePt t="142474" x="10983913" y="5857875"/>
          <p14:tracePt t="142491" x="11010900" y="5857875"/>
          <p14:tracePt t="142508" x="11037888" y="5848350"/>
          <p14:tracePt t="142525" x="11063288" y="5840413"/>
          <p14:tracePt t="142558" x="11063288" y="5830888"/>
          <p14:tracePt t="142574" x="11063288" y="5822950"/>
          <p14:tracePt t="142591" x="11072813" y="5813425"/>
          <p14:tracePt t="142685" x="11082338" y="5813425"/>
          <p14:tracePt t="142701" x="11082338" y="5803900"/>
          <p14:tracePt t="142717" x="11082338" y="5795963"/>
          <p14:tracePt t="142725" x="11082338" y="5786438"/>
          <p14:tracePt t="142733" x="11090275" y="5786438"/>
          <p14:tracePt t="142741" x="11090275" y="5776913"/>
          <p14:tracePt t="142758" x="11090275" y="5768975"/>
          <p14:tracePt t="142845" x="11090275" y="5759450"/>
          <p14:tracePt t="142861" x="11090275" y="5751513"/>
          <p14:tracePt t="142877" x="11090275" y="5741988"/>
          <p14:tracePt t="142893" x="11090275" y="5732463"/>
          <p14:tracePt t="142917" x="11090275" y="5724525"/>
          <p14:tracePt t="142941" x="11090275" y="5715000"/>
          <p14:tracePt t="142965" x="11090275" y="5705475"/>
          <p14:tracePt t="142989" x="11090275" y="5697538"/>
          <p14:tracePt t="143005" x="11090275" y="5688013"/>
          <p14:tracePt t="143029" x="11090275" y="5680075"/>
          <p14:tracePt t="143053" x="11090275" y="5670550"/>
          <p14:tracePt t="143077" x="11090275" y="5661025"/>
          <p14:tracePt t="143085" x="11082338" y="5661025"/>
          <p14:tracePt t="143101" x="11082338" y="5653088"/>
          <p14:tracePt t="143117" x="11072813" y="5653088"/>
          <p14:tracePt t="143197" x="11072813" y="5643563"/>
          <p14:tracePt t="143205" x="11072813" y="5634038"/>
          <p14:tracePt t="143365" x="11063288" y="5634038"/>
          <p14:tracePt t="143413" x="11063288" y="5626100"/>
          <p14:tracePt t="143445" x="11063288" y="5616575"/>
          <p14:tracePt t="143462" x="11063288" y="5608638"/>
          <p14:tracePt t="143469" x="11055350" y="5608638"/>
          <p14:tracePt t="143477" x="11055350" y="5599113"/>
          <p14:tracePt t="143646" x="11055350" y="5589588"/>
          <p14:tracePt t="143653" x="11045825" y="5589588"/>
          <p14:tracePt t="143949" x="11045825" y="5581650"/>
          <p14:tracePt t="144013" x="11045825" y="5572125"/>
          <p14:tracePt t="144029" x="11045825" y="5562600"/>
          <p14:tracePt t="144037" x="11037888" y="5562600"/>
          <p14:tracePt t="144053" x="11037888" y="5554663"/>
          <p14:tracePt t="144109" x="11037888" y="5545138"/>
          <p14:tracePt t="144141" x="11037888" y="5537200"/>
          <p14:tracePt t="144157" x="11037888" y="5527675"/>
          <p14:tracePt t="144182" x="11028363" y="5527675"/>
          <p14:tracePt t="144189" x="11028363" y="5518150"/>
          <p14:tracePt t="144205" x="11028363" y="5510213"/>
          <p14:tracePt t="144221" x="11018838" y="5510213"/>
          <p14:tracePt t="144229" x="11018838" y="5500688"/>
          <p14:tracePt t="144241" x="11018838" y="5491163"/>
          <p14:tracePt t="144258" x="11018838" y="5483225"/>
          <p14:tracePt t="144275" x="11018838" y="5473700"/>
          <p14:tracePt t="144291" x="11010900" y="5446713"/>
          <p14:tracePt t="144308" x="11010900" y="5429250"/>
          <p14:tracePt t="144325" x="11001375" y="5411788"/>
          <p14:tracePt t="144341" x="11001375" y="5402263"/>
          <p14:tracePt t="144853" x="11001375" y="5394325"/>
          <p14:tracePt t="144869" x="11001375" y="5384800"/>
          <p14:tracePt t="144878" x="11001375" y="5375275"/>
          <p14:tracePt t="144901" x="11001375" y="5367338"/>
          <p14:tracePt t="144918" x="11001375" y="5357813"/>
          <p14:tracePt t="144942" x="11001375" y="5348288"/>
          <p14:tracePt t="144966" x="11001375" y="5340350"/>
          <p14:tracePt t="145237" x="11001375" y="5330825"/>
          <p14:tracePt t="145253" x="11001375" y="5322888"/>
          <p14:tracePt t="145270" x="11001375" y="5313363"/>
          <p14:tracePt t="145277" x="11001375" y="5303838"/>
          <p14:tracePt t="145309" x="11001375" y="5295900"/>
          <p14:tracePt t="145325" x="11001375" y="5286375"/>
          <p14:tracePt t="145341" x="11001375" y="5276850"/>
          <p14:tracePt t="145358" x="11001375" y="5259388"/>
          <p14:tracePt t="145374" x="11001375" y="5251450"/>
          <p14:tracePt t="145382" x="11001375" y="5232400"/>
          <p14:tracePt t="145391" x="11001375" y="5224463"/>
          <p14:tracePt t="145408" x="11001375" y="5197475"/>
          <p14:tracePt t="145425" x="11001375" y="5187950"/>
          <p14:tracePt t="145441" x="11001375" y="5180013"/>
          <p14:tracePt t="145518" x="11001375" y="5187950"/>
          <p14:tracePt t="145526" x="11001375" y="5197475"/>
          <p14:tracePt t="145534" x="11001375" y="5214938"/>
          <p14:tracePt t="145542" x="10991850" y="5224463"/>
          <p14:tracePt t="145558" x="10991850" y="5251450"/>
          <p14:tracePt t="145575" x="10991850" y="5259388"/>
          <p14:tracePt t="145637" x="10991850" y="5251450"/>
          <p14:tracePt t="145646" x="10991850" y="5232400"/>
          <p14:tracePt t="145653" x="10991850" y="5214938"/>
          <p14:tracePt t="145661" x="10991850" y="5197475"/>
          <p14:tracePt t="145675" x="10991850" y="5187950"/>
          <p14:tracePt t="145691" x="10991850" y="5153025"/>
          <p14:tracePt t="145708" x="10991850" y="5143500"/>
          <p14:tracePt t="145725" x="10991850" y="5133975"/>
          <p14:tracePt t="145750" x="10983913" y="5133975"/>
          <p14:tracePt t="145774" x="10983913" y="5143500"/>
          <p14:tracePt t="145790" x="10983913" y="5153025"/>
          <p14:tracePt t="145806" x="10983913" y="5160963"/>
          <p14:tracePt t="145813" x="10983913" y="5180013"/>
          <p14:tracePt t="145830" x="10983913" y="5187950"/>
          <p14:tracePt t="145846" x="10983913" y="5197475"/>
          <p14:tracePt t="146726" x="10983913" y="5187950"/>
          <p14:tracePt t="146750" x="10983913" y="5180013"/>
          <p14:tracePt t="146782" x="10983913" y="5170488"/>
          <p14:tracePt t="146822" x="10983913" y="5160963"/>
          <p14:tracePt t="146854" x="10983913" y="5153025"/>
          <p14:tracePt t="146870" x="10983913" y="5143500"/>
          <p14:tracePt t="146886" x="10983913" y="5133975"/>
          <p14:tracePt t="146894" x="10983913" y="5126038"/>
          <p14:tracePt t="146910" x="10983913" y="5116513"/>
          <p14:tracePt t="146918" x="10983913" y="5099050"/>
          <p14:tracePt t="146926" x="10983913" y="5072063"/>
          <p14:tracePt t="146942" x="10991850" y="5045075"/>
          <p14:tracePt t="146958" x="10991850" y="5010150"/>
          <p14:tracePt t="146975" x="10991850" y="4973638"/>
          <p14:tracePt t="146992" x="10991850" y="4946650"/>
          <p14:tracePt t="147008" x="10991850" y="4911725"/>
          <p14:tracePt t="147025" x="10991850" y="4894263"/>
          <p14:tracePt t="147042" x="10991850" y="4867275"/>
          <p14:tracePt t="147058" x="10991850" y="4848225"/>
          <p14:tracePt t="147075" x="10991850" y="4830763"/>
          <p14:tracePt t="147092" x="10991850" y="4803775"/>
          <p14:tracePt t="147108" x="10991850" y="4776788"/>
          <p14:tracePt t="147125" x="10991850" y="4741863"/>
          <p14:tracePt t="147142" x="10991850" y="4714875"/>
          <p14:tracePt t="147158" x="10991850" y="4687888"/>
          <p14:tracePt t="147175" x="10991850" y="4670425"/>
          <p14:tracePt t="147192" x="10991850" y="4643438"/>
          <p14:tracePt t="147208" x="10991850" y="4625975"/>
          <p14:tracePt t="147225" x="10991850" y="4598988"/>
          <p14:tracePt t="147242" x="10991850" y="4581525"/>
          <p14:tracePt t="147258" x="10991850" y="4562475"/>
          <p14:tracePt t="147275" x="10991850" y="4545013"/>
          <p14:tracePt t="147292" x="10991850" y="4527550"/>
          <p14:tracePt t="147308" x="10991850" y="4510088"/>
          <p14:tracePt t="147325" x="10991850" y="4483100"/>
          <p14:tracePt t="147342" x="10991850" y="4465638"/>
          <p14:tracePt t="147358" x="10991850" y="4438650"/>
          <p14:tracePt t="147375" x="10991850" y="4411663"/>
          <p14:tracePt t="147392" x="10991850" y="4384675"/>
          <p14:tracePt t="147408" x="10991850" y="4367213"/>
          <p14:tracePt t="147425" x="10991850" y="4348163"/>
          <p14:tracePt t="147442" x="10991850" y="4340225"/>
          <p14:tracePt t="147458" x="10991850" y="4330700"/>
          <p14:tracePt t="147475" x="10991850" y="4322763"/>
          <p14:tracePt t="147492" x="10991850" y="4313238"/>
          <p14:tracePt t="147508" x="10991850" y="4295775"/>
          <p14:tracePt t="147525" x="10991850" y="4276725"/>
          <p14:tracePt t="147542" x="10991850" y="4268788"/>
          <p14:tracePt t="147558" x="10991850" y="4259263"/>
          <p14:tracePt t="147575" x="10991850" y="4241800"/>
          <p14:tracePt t="147592" x="10991850" y="4232275"/>
          <p14:tracePt t="147608" x="10991850" y="4214813"/>
          <p14:tracePt t="147625" x="10991850" y="4205288"/>
          <p14:tracePt t="147642" x="10991850" y="4197350"/>
          <p14:tracePt t="147658" x="10991850" y="4179888"/>
          <p14:tracePt t="147675" x="10991850" y="4170363"/>
          <p14:tracePt t="147677" x="10991850" y="4160838"/>
          <p14:tracePt t="147838" x="10991850" y="4170363"/>
          <p14:tracePt t="147854" x="10991850" y="4179888"/>
          <p14:tracePt t="147862" x="10991850" y="4187825"/>
          <p14:tracePt t="147870" x="10991850" y="4197350"/>
          <p14:tracePt t="147878" x="10991850" y="4214813"/>
          <p14:tracePt t="147892" x="10991850" y="4232275"/>
          <p14:tracePt t="147909" x="10991850" y="4268788"/>
          <p14:tracePt t="147925" x="10991850" y="4340225"/>
          <p14:tracePt t="147942" x="10991850" y="4402138"/>
          <p14:tracePt t="147959" x="10991850" y="4473575"/>
          <p14:tracePt t="147975" x="10991850" y="4562475"/>
          <p14:tracePt t="147992" x="10991850" y="4633913"/>
          <p14:tracePt t="148009" x="11001375" y="4697413"/>
          <p14:tracePt t="148025" x="11018838" y="4776788"/>
          <p14:tracePt t="148042" x="11018838" y="4848225"/>
          <p14:tracePt t="148059" x="11018838" y="4919663"/>
          <p14:tracePt t="148075" x="11018838" y="5010150"/>
          <p14:tracePt t="148092" x="11018838" y="5089525"/>
          <p14:tracePt t="148109" x="11018838" y="5180013"/>
          <p14:tracePt t="148125" x="11018838" y="5268913"/>
          <p14:tracePt t="148142" x="11018838" y="5322888"/>
          <p14:tracePt t="148159" x="11018838" y="5375275"/>
          <p14:tracePt t="148175" x="11018838" y="5419725"/>
          <p14:tracePt t="148192" x="11018838" y="5465763"/>
          <p14:tracePt t="148209" x="11018838" y="5510213"/>
          <p14:tracePt t="148225" x="11018838" y="5545138"/>
          <p14:tracePt t="148242" x="11018838" y="5572125"/>
          <p14:tracePt t="148259" x="11018838" y="5599113"/>
          <p14:tracePt t="148275" x="11018838" y="5616575"/>
          <p14:tracePt t="148292" x="11018838" y="5626100"/>
          <p14:tracePt t="148309" x="11018838" y="5653088"/>
          <p14:tracePt t="148325" x="11018838" y="5705475"/>
          <p14:tracePt t="148342" x="11018838" y="5751513"/>
          <p14:tracePt t="148359" x="11010900" y="5803900"/>
          <p14:tracePt t="148375" x="11010900" y="5822950"/>
          <p14:tracePt t="148392" x="11010900" y="5840413"/>
          <p14:tracePt t="148409" x="11010900" y="5848350"/>
          <p14:tracePt t="148425" x="11010900" y="5857875"/>
          <p14:tracePt t="149358" x="11018838" y="5848350"/>
          <p14:tracePt t="149374" x="11028363" y="5840413"/>
          <p14:tracePt t="149390" x="11028363" y="5830888"/>
          <p14:tracePt t="149398" x="11037888" y="5830888"/>
          <p14:tracePt t="149422" x="11037888" y="5822950"/>
          <p14:tracePt t="149430" x="11045825" y="5822950"/>
          <p14:tracePt t="149446" x="11045825" y="5813425"/>
          <p14:tracePt t="149542" x="11045825" y="5803900"/>
          <p14:tracePt t="149566" x="11045825" y="5795963"/>
          <p14:tracePt t="149798" x="11045825" y="5786438"/>
          <p14:tracePt t="149814" x="11055350" y="5786438"/>
          <p14:tracePt t="149822" x="11055350" y="5776913"/>
          <p14:tracePt t="149910" x="11055350" y="5768975"/>
          <p14:tracePt t="149918" x="11063288" y="5768975"/>
          <p14:tracePt t="149926" x="11063288" y="5759450"/>
          <p14:tracePt t="149942" x="11063288" y="5751513"/>
          <p14:tracePt t="149990" x="11063288" y="5741988"/>
          <p14:tracePt t="150014" x="11063288" y="5732463"/>
          <p14:tracePt t="150438" x="11063288" y="5724525"/>
          <p14:tracePt t="150446" x="11063288" y="5715000"/>
          <p14:tracePt t="150806" x="11063288" y="5705475"/>
          <p14:tracePt t="150847" x="11063288" y="5697538"/>
          <p14:tracePt t="150862" x="11063288" y="5688013"/>
          <p14:tracePt t="150879" x="11063288" y="5680075"/>
          <p14:tracePt t="150902" x="11063288" y="5670550"/>
          <p14:tracePt t="150918" x="11063288" y="5661025"/>
          <p14:tracePt t="150934" x="11063288" y="5653088"/>
          <p14:tracePt t="150943" x="11063288" y="5643563"/>
          <p14:tracePt t="150959" x="11063288" y="5634038"/>
          <p14:tracePt t="150974" x="11063288" y="5626100"/>
          <p14:tracePt t="150990" x="11063288" y="5616575"/>
          <p14:tracePt t="150998" x="11063288" y="5608638"/>
          <p14:tracePt t="151014" x="11063288" y="5599113"/>
          <p14:tracePt t="151030" x="11063288" y="5589588"/>
          <p14:tracePt t="151054" x="11063288" y="5581650"/>
          <p14:tracePt t="151070" x="11063288" y="5572125"/>
          <p14:tracePt t="151086" x="11063288" y="5562600"/>
          <p14:tracePt t="151102" x="11063288" y="5554663"/>
          <p14:tracePt t="151118" x="11063288" y="5545138"/>
          <p14:tracePt t="151127" x="11063288" y="5537200"/>
          <p14:tracePt t="151142" x="11063288" y="5527675"/>
          <p14:tracePt t="151159" x="11063288" y="5518150"/>
          <p14:tracePt t="151176" x="11063288" y="5510213"/>
          <p14:tracePt t="151192" x="11063288" y="5491163"/>
          <p14:tracePt t="151209" x="11063288" y="5473700"/>
          <p14:tracePt t="151226" x="11063288" y="5456238"/>
          <p14:tracePt t="151243" x="11063288" y="5438775"/>
          <p14:tracePt t="151259" x="11063288" y="5429250"/>
          <p14:tracePt t="151276" x="11063288" y="5419725"/>
          <p14:tracePt t="151292" x="11063288" y="5411788"/>
          <p14:tracePt t="151309" x="11063288" y="5402263"/>
          <p14:tracePt t="151454" x="11063288" y="5394325"/>
          <p14:tracePt t="151470" x="11063288" y="5384800"/>
          <p14:tracePt t="151494" x="11063288" y="5375275"/>
          <p14:tracePt t="152783" x="11063288" y="5367338"/>
          <p14:tracePt t="152799" x="11063288" y="5357813"/>
          <p14:tracePt t="153815" x="11063288" y="5348288"/>
          <p14:tracePt t="153831" x="11063288" y="5340350"/>
          <p14:tracePt t="153847" x="11063288" y="5330825"/>
          <p14:tracePt t="153863" x="11063288" y="5322888"/>
          <p14:tracePt t="153879" x="11063288" y="5313363"/>
          <p14:tracePt t="153887" x="11063288" y="5303838"/>
          <p14:tracePt t="157023" x="11063288" y="52959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2201"/>
          </a:xfrm>
        </p:spPr>
        <p:txBody>
          <a:bodyPr>
            <a:noAutofit/>
          </a:bodyPr>
          <a:lstStyle/>
          <a:p>
            <a:pPr algn="ctr" rtl="1"/>
            <a:r>
              <a:rPr lang="fa-IR" sz="4000" b="1" dirty="0">
                <a:cs typeface="B Yagut" panose="00000400000000000000" pitchFamily="2" charset="-78"/>
              </a:rPr>
              <a:t>رعایت دستورات و پیگیری منظم درمان :</a:t>
            </a:r>
          </a:p>
        </p:txBody>
      </p:sp>
      <p:sp>
        <p:nvSpPr>
          <p:cNvPr id="3" name="Content Placeholder 2"/>
          <p:cNvSpPr>
            <a:spLocks noGrp="1"/>
          </p:cNvSpPr>
          <p:nvPr>
            <p:ph idx="1"/>
          </p:nvPr>
        </p:nvSpPr>
        <p:spPr>
          <a:xfrm>
            <a:off x="838200" y="1379621"/>
            <a:ext cx="10515600" cy="5197642"/>
          </a:xfrm>
        </p:spPr>
        <p:txBody>
          <a:bodyPr>
            <a:normAutofit fontScale="85000" lnSpcReduction="20000"/>
          </a:bodyPr>
          <a:lstStyle/>
          <a:p>
            <a:pPr marL="0" indent="0" algn="r" rtl="1">
              <a:buNone/>
            </a:pPr>
            <a:endParaRPr lang="fa-IR" b="1" dirty="0">
              <a:cs typeface="B Yagut" panose="00000400000000000000" pitchFamily="2" charset="-78"/>
            </a:endParaRPr>
          </a:p>
          <a:p>
            <a:pPr algn="r" rtl="1"/>
            <a:r>
              <a:rPr lang="fa-IR" dirty="0">
                <a:cs typeface="B Yagut" panose="00000400000000000000" pitchFamily="2" charset="-78"/>
              </a:rPr>
              <a:t>اگر دارویی برای بیمار تجویز شده است:</a:t>
            </a:r>
            <a:endParaRPr lang="en-US" dirty="0">
              <a:cs typeface="B Yagut" panose="00000400000000000000" pitchFamily="2" charset="-78"/>
            </a:endParaRPr>
          </a:p>
          <a:p>
            <a:pPr marL="0" indent="0" algn="r" rtl="1">
              <a:buNone/>
            </a:pPr>
            <a:r>
              <a:rPr lang="fa-IR" dirty="0">
                <a:cs typeface="B Yagut" panose="00000400000000000000" pitchFamily="2" charset="-78"/>
              </a:rPr>
              <a:t>      - آموزش به بیمار در مورد چگونگی مصرف آن در منزل </a:t>
            </a:r>
          </a:p>
          <a:p>
            <a:pPr marL="0" indent="0" algn="r" rtl="1">
              <a:buNone/>
            </a:pPr>
            <a:r>
              <a:rPr lang="fa-IR" dirty="0">
                <a:cs typeface="B Yagut" panose="00000400000000000000" pitchFamily="2" charset="-78"/>
              </a:rPr>
              <a:t>      - توضیح دادن تفاوت بین داروهای کنترل بلند مدت (به عنوان مثال فشارخون) و داروهایی برای</a:t>
            </a:r>
          </a:p>
          <a:p>
            <a:pPr marL="0" indent="0" algn="r" rtl="1">
              <a:buNone/>
            </a:pPr>
            <a:r>
              <a:rPr lang="fa-IR" dirty="0">
                <a:cs typeface="B Yagut" panose="00000400000000000000" pitchFamily="2" charset="-78"/>
              </a:rPr>
              <a:t>       تسکین سریع ( به عنوان مثال خس خس سینه )</a:t>
            </a:r>
            <a:endParaRPr lang="en-US" dirty="0">
              <a:cs typeface="B Yagut" panose="00000400000000000000" pitchFamily="2" charset="-78"/>
            </a:endParaRPr>
          </a:p>
          <a:p>
            <a:pPr marL="0" indent="0" algn="r" rtl="1">
              <a:buNone/>
            </a:pPr>
            <a:r>
              <a:rPr lang="fa-IR" dirty="0">
                <a:cs typeface="B Yagut" panose="00000400000000000000" pitchFamily="2" charset="-78"/>
              </a:rPr>
              <a:t>      - بیان دلیل تجویز دارو / داروها به بیمار</a:t>
            </a:r>
          </a:p>
          <a:p>
            <a:pPr algn="r" rtl="1"/>
            <a:r>
              <a:rPr lang="fa-IR" dirty="0">
                <a:cs typeface="B Yagut" panose="00000400000000000000" pitchFamily="2" charset="-78"/>
              </a:rPr>
              <a:t>نشان دادن مقدار (</a:t>
            </a:r>
            <a:r>
              <a:rPr lang="en-US" dirty="0">
                <a:cs typeface="B Yagut" panose="00000400000000000000" pitchFamily="2" charset="-78"/>
              </a:rPr>
              <a:t>dose</a:t>
            </a:r>
            <a:r>
              <a:rPr lang="fa-IR" dirty="0">
                <a:cs typeface="B Yagut" panose="00000400000000000000" pitchFamily="2" charset="-78"/>
              </a:rPr>
              <a:t>) مناسب دارو به بیمار</a:t>
            </a:r>
          </a:p>
          <a:p>
            <a:pPr algn="r" rtl="1"/>
            <a:r>
              <a:rPr lang="fa-IR" dirty="0">
                <a:cs typeface="B Yagut" panose="00000400000000000000" pitchFamily="2" charset="-78"/>
              </a:rPr>
              <a:t>توضیح دادن تعداد دفعات مصرف دارو در روز</a:t>
            </a:r>
          </a:p>
          <a:p>
            <a:pPr algn="r" rtl="1"/>
            <a:r>
              <a:rPr lang="fa-IR" dirty="0">
                <a:cs typeface="B Yagut" panose="00000400000000000000" pitchFamily="2" charset="-78"/>
              </a:rPr>
              <a:t>توضیح دادن برچسب و بسته بندی قرص ها</a:t>
            </a:r>
            <a:endParaRPr lang="en-US" dirty="0">
              <a:cs typeface="B Yagut" panose="00000400000000000000" pitchFamily="2" charset="-78"/>
            </a:endParaRPr>
          </a:p>
          <a:p>
            <a:pPr algn="r" rtl="1"/>
            <a:r>
              <a:rPr lang="fa-IR" dirty="0">
                <a:cs typeface="B Yagut" panose="00000400000000000000" pitchFamily="2" charset="-78"/>
              </a:rPr>
              <a:t>بررسی درک بیمار از مصرف داروی تجویز شده قبل از اینکه بیمار مرکز سلامت را ترک کند</a:t>
            </a:r>
            <a:endParaRPr lang="en-US" dirty="0">
              <a:cs typeface="B Yagut" panose="00000400000000000000" pitchFamily="2" charset="-78"/>
            </a:endParaRPr>
          </a:p>
          <a:p>
            <a:pPr algn="r" rtl="1"/>
            <a:r>
              <a:rPr lang="fa-IR" dirty="0">
                <a:cs typeface="B Yagut" panose="00000400000000000000" pitchFamily="2" charset="-78"/>
              </a:rPr>
              <a:t>توضیح اهمیت:</a:t>
            </a:r>
            <a:endParaRPr lang="en-US" dirty="0">
              <a:cs typeface="B Yagut" panose="00000400000000000000" pitchFamily="2" charset="-78"/>
            </a:endParaRPr>
          </a:p>
          <a:p>
            <a:pPr marL="0" indent="0" algn="r" rtl="1">
              <a:buNone/>
            </a:pPr>
            <a:r>
              <a:rPr lang="fa-IR" dirty="0">
                <a:cs typeface="B Yagut" panose="00000400000000000000" pitchFamily="2" charset="-78"/>
              </a:rPr>
              <a:t>      - نگهداری ذخیره کافی از داروها</a:t>
            </a:r>
            <a:endParaRPr lang="en-US" dirty="0">
              <a:cs typeface="B Yagut" panose="00000400000000000000" pitchFamily="2" charset="-78"/>
            </a:endParaRPr>
          </a:p>
          <a:p>
            <a:pPr marL="0" indent="0" algn="r" rtl="1">
              <a:buNone/>
            </a:pPr>
            <a:r>
              <a:rPr lang="fa-IR" dirty="0">
                <a:cs typeface="B Yagut" panose="00000400000000000000" pitchFamily="2" charset="-78"/>
              </a:rPr>
              <a:t>      - ادامه مصرف داروهای تجویز شده به طور منظم  حتی اگر هیچ علامتی وجود ندارد</a:t>
            </a:r>
            <a:endParaRPr lang="en-US" dirty="0">
              <a:cs typeface="B Yagut" panose="00000400000000000000" pitchFamily="2" charset="-78"/>
            </a:endParaRPr>
          </a:p>
          <a:p>
            <a:pPr algn="r" rtl="1"/>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8583936"/>
      </p:ext>
    </p:extLst>
  </p:cSld>
  <p:clrMapOvr>
    <a:masterClrMapping/>
  </p:clrMapOvr>
  <mc:AlternateContent xmlns:mc="http://schemas.openxmlformats.org/markup-compatibility/2006" xmlns:p14="http://schemas.microsoft.com/office/powerpoint/2010/main">
    <mc:Choice Requires="p14">
      <p:transition spd="slow" p14:dur="2000" advTm="201391"/>
    </mc:Choice>
    <mc:Fallback xmlns="">
      <p:transition spd="slow" advTm="20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217" x="11063288" y="5268913"/>
          <p14:tracePt t="1147" x="11055350" y="5268913"/>
          <p14:tracePt t="1179" x="11045825" y="5268913"/>
          <p14:tracePt t="1299" x="11045825" y="5259388"/>
          <p14:tracePt t="1402" x="11045825" y="5251450"/>
          <p14:tracePt t="1531" x="11045825" y="5241925"/>
          <p14:tracePt t="1682" x="11045825" y="5232400"/>
          <p14:tracePt t="1762" x="11045825" y="5224463"/>
          <p14:tracePt t="1867" x="11045825" y="5214938"/>
          <p14:tracePt t="1899" x="11045825" y="5205413"/>
          <p14:tracePt t="1931" x="11037888" y="5197475"/>
          <p14:tracePt t="1978" x="11037888" y="5187950"/>
          <p14:tracePt t="2202" x="11028363" y="5187950"/>
          <p14:tracePt t="2283" x="11018838" y="5187950"/>
          <p14:tracePt t="2291" x="11018838" y="5197475"/>
          <p14:tracePt t="2299" x="11018838" y="5205413"/>
          <p14:tracePt t="2307" x="11018838" y="5214938"/>
          <p14:tracePt t="2324" x="11010900" y="5224463"/>
          <p14:tracePt t="2340" x="11010900" y="5232400"/>
          <p14:tracePt t="2357" x="11010900" y="5241925"/>
          <p14:tracePt t="2730" x="11001375" y="5241925"/>
          <p14:tracePt t="3587" x="10991850" y="5241925"/>
          <p14:tracePt t="3891" x="10983913" y="5241925"/>
          <p14:tracePt t="4339" x="10983913" y="5251450"/>
          <p14:tracePt t="4355" x="10974388" y="5251450"/>
          <p14:tracePt t="4467" x="10966450" y="5251450"/>
          <p14:tracePt t="4603" x="10956925" y="5251450"/>
          <p14:tracePt t="4635" x="10947400" y="5251450"/>
          <p14:tracePt t="4683" x="10947400" y="5259388"/>
          <p14:tracePt t="4739" x="10939463" y="5259388"/>
          <p14:tracePt t="4843" x="10939463" y="5268913"/>
          <p14:tracePt t="5035" x="10929938" y="5268913"/>
          <p14:tracePt t="5763" x="10920413" y="5268913"/>
          <p14:tracePt t="5771" x="10912475" y="5268913"/>
          <p14:tracePt t="6131" x="10912475" y="5276850"/>
          <p14:tracePt t="6155" x="10902950" y="5276850"/>
          <p14:tracePt t="6171" x="10902950" y="5286375"/>
          <p14:tracePt t="6203" x="10895013" y="5286375"/>
          <p14:tracePt t="6211" x="10895013" y="5295900"/>
          <p14:tracePt t="6227" x="10885488" y="5295900"/>
          <p14:tracePt t="6243" x="10885488" y="5303838"/>
          <p14:tracePt t="6251" x="10875963" y="5303838"/>
          <p14:tracePt t="6923" x="10875963" y="5313363"/>
          <p14:tracePt t="6947" x="10875963" y="5322888"/>
          <p14:tracePt t="6955" x="10868025" y="5322888"/>
          <p14:tracePt t="6963" x="10868025" y="5330825"/>
          <p14:tracePt t="8740" x="10858500" y="5330825"/>
          <p14:tracePt t="10004" x="10848975" y="5330825"/>
          <p14:tracePt t="10020" x="10848975" y="5322888"/>
          <p14:tracePt t="10028" x="10841038" y="5322888"/>
          <p14:tracePt t="10044" x="10841038" y="5313363"/>
          <p14:tracePt t="10068" x="10841038" y="5303838"/>
          <p14:tracePt t="10092" x="10841038" y="5295900"/>
          <p14:tracePt t="10140" x="10841038" y="5286375"/>
          <p14:tracePt t="10180" x="10841038" y="5276850"/>
          <p14:tracePt t="10212" x="10841038" y="5268913"/>
          <p14:tracePt t="10228" x="10841038" y="5259388"/>
          <p14:tracePt t="10324" x="10841038" y="5251450"/>
          <p14:tracePt t="11668" x="10841038" y="5241925"/>
          <p14:tracePt t="11708" x="10841038" y="5232400"/>
          <p14:tracePt t="11732" x="10841038" y="5224463"/>
          <p14:tracePt t="11748" x="10841038" y="5214938"/>
          <p14:tracePt t="11772" x="10841038" y="5205413"/>
          <p14:tracePt t="11796" x="10841038" y="5197475"/>
          <p14:tracePt t="11804" x="10841038" y="5187950"/>
          <p14:tracePt t="11820" x="10841038" y="5180013"/>
          <p14:tracePt t="11836" x="10841038" y="5170488"/>
          <p14:tracePt t="11852" x="10841038" y="5160963"/>
          <p14:tracePt t="11860" x="10831513" y="5160963"/>
          <p14:tracePt t="11876" x="10831513" y="5153025"/>
          <p14:tracePt t="11892" x="10831513" y="5143500"/>
          <p14:tracePt t="11909" x="10804525" y="5099050"/>
          <p14:tracePt t="11925" x="10760075" y="5062538"/>
          <p14:tracePt t="11942" x="10742613" y="5045075"/>
          <p14:tracePt t="11959" x="10715625" y="5018088"/>
          <p14:tracePt t="11975" x="10688638" y="5010150"/>
          <p14:tracePt t="11992" x="10680700" y="4991100"/>
          <p14:tracePt t="12009" x="10671175" y="4991100"/>
          <p14:tracePt t="12156" x="10688638" y="4991100"/>
          <p14:tracePt t="12172" x="10698163" y="5000625"/>
          <p14:tracePt t="12180" x="10715625" y="5000625"/>
          <p14:tracePt t="12192" x="10725150" y="5010150"/>
          <p14:tracePt t="12209" x="10760075" y="5027613"/>
          <p14:tracePt t="12225" x="10796588" y="5045075"/>
          <p14:tracePt t="12242" x="10858500" y="5072063"/>
          <p14:tracePt t="12259" x="10920413" y="5099050"/>
          <p14:tracePt t="12275" x="11055350" y="5153025"/>
          <p14:tracePt t="12292" x="11171238" y="5187950"/>
          <p14:tracePt t="12309" x="11252200" y="5205413"/>
          <p14:tracePt t="12325" x="11331575" y="5224463"/>
          <p14:tracePt t="12342" x="11403013" y="5241925"/>
          <p14:tracePt t="12359" x="11474450" y="5259388"/>
          <p14:tracePt t="12375" x="11518900" y="5259388"/>
          <p14:tracePt t="12392" x="11563350" y="5259388"/>
          <p14:tracePt t="12409" x="11590338" y="5259388"/>
          <p14:tracePt t="12425" x="11609388" y="5259388"/>
          <p14:tracePt t="12459" x="11609388" y="5251450"/>
          <p14:tracePt t="12475" x="11609388" y="5205413"/>
          <p14:tracePt t="12492" x="11609388" y="5170488"/>
          <p14:tracePt t="12509" x="11609388" y="5133975"/>
          <p14:tracePt t="12525" x="11599863" y="5099050"/>
          <p14:tracePt t="12542" x="11590338" y="5072063"/>
          <p14:tracePt t="12559" x="11572875" y="5027613"/>
          <p14:tracePt t="12575" x="11563350" y="5000625"/>
          <p14:tracePt t="12592" x="11555413" y="4956175"/>
          <p14:tracePt t="12609" x="11545888" y="4929188"/>
          <p14:tracePt t="12625" x="11537950" y="4894263"/>
          <p14:tracePt t="12642" x="11537950" y="4867275"/>
          <p14:tracePt t="12659" x="11537950" y="4840288"/>
          <p14:tracePt t="12675" x="11537950" y="4830763"/>
          <p14:tracePt t="12692" x="11537950" y="4813300"/>
          <p14:tracePt t="12709" x="11537950" y="4803775"/>
          <p14:tracePt t="12725" x="11537950" y="4795838"/>
          <p14:tracePt t="12742" x="11537950" y="4786313"/>
          <p14:tracePt t="12759" x="11537950" y="4759325"/>
          <p14:tracePt t="12775" x="11545888" y="4714875"/>
          <p14:tracePt t="12792" x="11545888" y="4670425"/>
          <p14:tracePt t="12809" x="11545888" y="4616450"/>
          <p14:tracePt t="12825" x="11545888" y="4483100"/>
          <p14:tracePt t="12842" x="11537950" y="4348163"/>
          <p14:tracePt t="12859" x="11501438" y="4251325"/>
          <p14:tracePt t="12875" x="11466513" y="4143375"/>
          <p14:tracePt t="12892" x="11447463" y="4071938"/>
          <p14:tracePt t="12909" x="11430000" y="4027488"/>
          <p14:tracePt t="12925" x="11403013" y="3973513"/>
          <p14:tracePt t="12942" x="11385550" y="3929063"/>
          <p14:tracePt t="12959" x="11368088" y="3884613"/>
          <p14:tracePt t="12975" x="11341100" y="3830638"/>
          <p14:tracePt t="12992" x="11314113" y="3795713"/>
          <p14:tracePt t="13009" x="11287125" y="3751263"/>
          <p14:tracePt t="13025" x="11206163" y="3697288"/>
          <p14:tracePt t="13042" x="11126788" y="3633788"/>
          <p14:tracePt t="13059" x="11055350" y="3598863"/>
          <p14:tracePt t="13075" x="10966450" y="3536950"/>
          <p14:tracePt t="13092" x="10929938" y="3517900"/>
          <p14:tracePt t="13109" x="10902950" y="3509963"/>
          <p14:tracePt t="13125" x="10875963" y="3500438"/>
          <p14:tracePt t="13142" x="10823575" y="3490913"/>
          <p14:tracePt t="13159" x="10698163" y="3465513"/>
          <p14:tracePt t="13175" x="10537825" y="3438525"/>
          <p14:tracePt t="13192" x="10340975" y="3394075"/>
          <p14:tracePt t="13209" x="10134600" y="3357563"/>
          <p14:tracePt t="13225" x="9966325" y="3313113"/>
          <p14:tracePt t="13242" x="9848850" y="3268663"/>
          <p14:tracePt t="13259" x="9769475" y="3224213"/>
          <p14:tracePt t="13275" x="9653588" y="3160713"/>
          <p14:tracePt t="13292" x="9582150" y="3116263"/>
          <p14:tracePt t="13309" x="9510713" y="3081338"/>
          <p14:tracePt t="13325" x="9456738" y="3054350"/>
          <p14:tracePt t="13342" x="9375775" y="3017838"/>
          <p14:tracePt t="13359" x="9313863" y="3009900"/>
          <p14:tracePt t="13376" x="9259888" y="2982913"/>
          <p14:tracePt t="13392" x="9215438" y="2973388"/>
          <p14:tracePt t="13409" x="9170988" y="2946400"/>
          <p14:tracePt t="13426" x="9109075" y="2928938"/>
          <p14:tracePt t="13442" x="9063038" y="2911475"/>
          <p14:tracePt t="13459" x="9010650" y="2894013"/>
          <p14:tracePt t="13476" x="8947150" y="2884488"/>
          <p14:tracePt t="13492" x="8920163" y="2874963"/>
          <p14:tracePt t="13509" x="8875713" y="2867025"/>
          <p14:tracePt t="13526" x="8831263" y="2857500"/>
          <p14:tracePt t="13542" x="8759825" y="2830513"/>
          <p14:tracePt t="13559" x="8680450" y="2803525"/>
          <p14:tracePt t="13576" x="8589963" y="2759075"/>
          <p14:tracePt t="13592" x="8501063" y="2724150"/>
          <p14:tracePt t="13609" x="8420100" y="2687638"/>
          <p14:tracePt t="13626" x="8367713" y="2670175"/>
          <p14:tracePt t="13642" x="8323263" y="2652713"/>
          <p14:tracePt t="13659" x="8277225" y="2633663"/>
          <p14:tracePt t="13676" x="8215313" y="2608263"/>
          <p14:tracePt t="13692" x="8153400" y="2581275"/>
          <p14:tracePt t="13709" x="8081963" y="2562225"/>
          <p14:tracePt t="13726" x="8010525" y="2554288"/>
          <p14:tracePt t="13742" x="7966075" y="2544763"/>
          <p14:tracePt t="13759" x="7912100" y="2527300"/>
          <p14:tracePt t="13776" x="7848600" y="2527300"/>
          <p14:tracePt t="13792" x="7786688" y="2509838"/>
          <p14:tracePt t="13809" x="7715250" y="2500313"/>
          <p14:tracePt t="13826" x="7634288" y="2490788"/>
          <p14:tracePt t="13842" x="7572375" y="2490788"/>
          <p14:tracePt t="13859" x="7527925" y="2490788"/>
          <p14:tracePt t="13876" x="7483475" y="2490788"/>
          <p14:tracePt t="13892" x="7456488" y="2490788"/>
          <p14:tracePt t="13909" x="7439025" y="2490788"/>
          <p14:tracePt t="13926" x="7419975" y="2490788"/>
          <p14:tracePt t="14020" x="7419975" y="2500313"/>
          <p14:tracePt t="14028" x="7419975" y="2509838"/>
          <p14:tracePt t="14044" x="7419975" y="2517775"/>
          <p14:tracePt t="14060" x="7419975" y="2536825"/>
          <p14:tracePt t="14076" x="7419975" y="2544763"/>
          <p14:tracePt t="14084" x="7419975" y="2562225"/>
          <p14:tracePt t="14092" x="7419975" y="2571750"/>
          <p14:tracePt t="14109" x="7419975" y="2589213"/>
          <p14:tracePt t="14126" x="7419975" y="2616200"/>
          <p14:tracePt t="14142" x="7419975" y="2633663"/>
          <p14:tracePt t="14159" x="7429500" y="2652713"/>
          <p14:tracePt t="14176" x="7439025" y="2670175"/>
          <p14:tracePt t="14192" x="7446963" y="2679700"/>
          <p14:tracePt t="14209" x="7466013" y="2697163"/>
          <p14:tracePt t="14226" x="7483475" y="2705100"/>
          <p14:tracePt t="14242" x="7510463" y="2714625"/>
          <p14:tracePt t="14259" x="7545388" y="2724150"/>
          <p14:tracePt t="14276" x="7599363" y="2732088"/>
          <p14:tracePt t="14292" x="7653338" y="2732088"/>
          <p14:tracePt t="14309" x="7705725" y="2732088"/>
          <p14:tracePt t="14326" x="7777163" y="2732088"/>
          <p14:tracePt t="14343" x="7894638" y="2741613"/>
          <p14:tracePt t="14359" x="8027988" y="2751138"/>
          <p14:tracePt t="14376" x="8180388" y="2776538"/>
          <p14:tracePt t="14393" x="8313738" y="2803525"/>
          <p14:tracePt t="14409" x="8456613" y="2840038"/>
          <p14:tracePt t="14426" x="8545513" y="2867025"/>
          <p14:tracePt t="14442" x="8589963" y="2884488"/>
          <p14:tracePt t="14459" x="8616950" y="2901950"/>
          <p14:tracePt t="14476" x="8643938" y="2919413"/>
          <p14:tracePt t="14493" x="8653463" y="2938463"/>
          <p14:tracePt t="14509" x="8653463" y="2946400"/>
          <p14:tracePt t="14526" x="8670925" y="2955925"/>
          <p14:tracePt t="14543" x="8670925" y="2973388"/>
          <p14:tracePt t="14559" x="8680450" y="2990850"/>
          <p14:tracePt t="14576" x="8680450" y="3009900"/>
          <p14:tracePt t="14593" x="8680450" y="3017838"/>
          <p14:tracePt t="14609" x="8680450" y="3044825"/>
          <p14:tracePt t="14626" x="8680450" y="3071813"/>
          <p14:tracePt t="14643" x="8680450" y="3081338"/>
          <p14:tracePt t="14659" x="8680450" y="3098800"/>
          <p14:tracePt t="14676" x="8680450" y="3116263"/>
          <p14:tracePt t="14709" x="8680450" y="3125788"/>
          <p14:tracePt t="14726" x="8680450" y="3133725"/>
          <p14:tracePt t="14743" x="8680450" y="3143250"/>
          <p14:tracePt t="14759" x="8680450" y="3152775"/>
          <p14:tracePt t="14776" x="8670925" y="3160713"/>
          <p14:tracePt t="14793" x="8670925" y="3170238"/>
          <p14:tracePt t="14809" x="8670925" y="3179763"/>
          <p14:tracePt t="14826" x="8661400" y="3187700"/>
          <p14:tracePt t="14843" x="8653463" y="3187700"/>
          <p14:tracePt t="14859" x="8653463" y="3205163"/>
          <p14:tracePt t="14876" x="8653463" y="3214688"/>
          <p14:tracePt t="14893" x="8643938" y="3224213"/>
          <p14:tracePt t="14909" x="8643938" y="3232150"/>
          <p14:tracePt t="14926" x="8634413" y="3241675"/>
          <p14:tracePt t="14943" x="8626475" y="3251200"/>
          <p14:tracePt t="14959" x="8616950" y="3259138"/>
          <p14:tracePt t="14976" x="8609013" y="3268663"/>
          <p14:tracePt t="14993" x="8599488" y="3276600"/>
          <p14:tracePt t="15009" x="8582025" y="3286125"/>
          <p14:tracePt t="15026" x="8545513" y="3295650"/>
          <p14:tracePt t="15043" x="8510588" y="3313113"/>
          <p14:tracePt t="15060" x="8447088" y="3340100"/>
          <p14:tracePt t="15076" x="8412163" y="3357563"/>
          <p14:tracePt t="15093" x="8375650" y="3357563"/>
          <p14:tracePt t="15109" x="8358188" y="3375025"/>
          <p14:tracePt t="15126" x="8331200" y="3384550"/>
          <p14:tracePt t="15143" x="8304213" y="3394075"/>
          <p14:tracePt t="15159" x="8286750" y="3402013"/>
          <p14:tracePt t="15176" x="8277225" y="3402013"/>
          <p14:tracePt t="15193" x="8251825" y="3402013"/>
          <p14:tracePt t="15209" x="8232775" y="3411538"/>
          <p14:tracePt t="15226" x="8215313" y="3411538"/>
          <p14:tracePt t="15243" x="8205788" y="3411538"/>
          <p14:tracePt t="15260" x="8170863" y="3419475"/>
          <p14:tracePt t="15276" x="8153400" y="3429000"/>
          <p14:tracePt t="15293" x="8134350" y="3429000"/>
          <p14:tracePt t="15309" x="8116888" y="3429000"/>
          <p14:tracePt t="15326" x="8108950" y="3429000"/>
          <p14:tracePt t="15343" x="8089900" y="3429000"/>
          <p14:tracePt t="15359" x="8054975" y="3411538"/>
          <p14:tracePt t="15376" x="8010525" y="3375025"/>
          <p14:tracePt t="15393" x="7966075" y="3340100"/>
          <p14:tracePt t="15409" x="7912100" y="3286125"/>
          <p14:tracePt t="15426" x="7858125" y="3232150"/>
          <p14:tracePt t="15443" x="7823200" y="3179763"/>
          <p14:tracePt t="15460" x="7796213" y="3133725"/>
          <p14:tracePt t="15476" x="7769225" y="3071813"/>
          <p14:tracePt t="15493" x="7751763" y="3036888"/>
          <p14:tracePt t="15509" x="7751763" y="3000375"/>
          <p14:tracePt t="15526" x="7759700" y="2965450"/>
          <p14:tracePt t="15543" x="7796213" y="2928938"/>
          <p14:tracePt t="15559" x="7858125" y="2867025"/>
          <p14:tracePt t="15576" x="7966075" y="2803525"/>
          <p14:tracePt t="15593" x="8089900" y="2751138"/>
          <p14:tracePt t="15609" x="8197850" y="2697163"/>
          <p14:tracePt t="15626" x="8269288" y="2652713"/>
          <p14:tracePt t="15643" x="8296275" y="2616200"/>
          <p14:tracePt t="15660" x="8304213" y="2581275"/>
          <p14:tracePt t="15676" x="8323263" y="2554288"/>
          <p14:tracePt t="15693" x="8323263" y="2536825"/>
          <p14:tracePt t="15709" x="8340725" y="2527300"/>
          <p14:tracePt t="15726" x="8340725" y="2509838"/>
          <p14:tracePt t="15743" x="8348663" y="2490788"/>
          <p14:tracePt t="15759" x="8358188" y="2482850"/>
          <p14:tracePt t="15776" x="8375650" y="2473325"/>
          <p14:tracePt t="15844" x="8385175" y="2473325"/>
          <p14:tracePt t="15869" x="8385175" y="2482850"/>
          <p14:tracePt t="15876" x="8385175" y="2490788"/>
          <p14:tracePt t="15884" x="8394700" y="2509838"/>
          <p14:tracePt t="15893" x="8402638" y="2517775"/>
          <p14:tracePt t="15909" x="8429625" y="2554288"/>
          <p14:tracePt t="15926" x="8456613" y="2581275"/>
          <p14:tracePt t="15943" x="8474075" y="2608263"/>
          <p14:tracePt t="15959" x="8491538" y="2625725"/>
          <p14:tracePt t="15976" x="8510588" y="2643188"/>
          <p14:tracePt t="15993" x="8510588" y="2652713"/>
          <p14:tracePt t="16061" x="8510588" y="2660650"/>
          <p14:tracePt t="16077" x="8510588" y="2670175"/>
          <p14:tracePt t="16093" x="8510588" y="2687638"/>
          <p14:tracePt t="16109" x="8510588" y="2697163"/>
          <p14:tracePt t="16124" x="8510588" y="2705100"/>
          <p14:tracePt t="16133" x="8510588" y="2714625"/>
          <p14:tracePt t="16149" x="8501063" y="2714625"/>
          <p14:tracePt t="16159" x="8501063" y="2724150"/>
          <p14:tracePt t="16176" x="8501063" y="2732088"/>
          <p14:tracePt t="16284" x="8491538" y="2732088"/>
          <p14:tracePt t="16308" x="8491538" y="2741613"/>
          <p14:tracePt t="16333" x="8491538" y="2751138"/>
          <p14:tracePt t="16341" x="8491538" y="2759075"/>
          <p14:tracePt t="16349" x="8491538" y="2786063"/>
          <p14:tracePt t="16360" x="8491538" y="2803525"/>
          <p14:tracePt t="16376" x="8510588" y="2867025"/>
          <p14:tracePt t="16393" x="8518525" y="2894013"/>
          <p14:tracePt t="16410" x="8528050" y="2938463"/>
          <p14:tracePt t="16426" x="8545513" y="2982913"/>
          <p14:tracePt t="16443" x="8562975" y="3027363"/>
          <p14:tracePt t="16460" x="8599488" y="3125788"/>
          <p14:tracePt t="16476" x="8616950" y="3214688"/>
          <p14:tracePt t="16493" x="8643938" y="3295650"/>
          <p14:tracePt t="16510" x="8670925" y="3357563"/>
          <p14:tracePt t="16526" x="8697913" y="3411538"/>
          <p14:tracePt t="16543" x="8715375" y="3446463"/>
          <p14:tracePt t="16560" x="8724900" y="3465513"/>
          <p14:tracePt t="16576" x="8724900" y="3473450"/>
          <p14:tracePt t="16593" x="8724900" y="3482975"/>
          <p14:tracePt t="16684" x="8732838" y="3482975"/>
          <p14:tracePt t="16701" x="8742363" y="3482975"/>
          <p14:tracePt t="16709" x="8751888" y="3482975"/>
          <p14:tracePt t="16716" x="8759825" y="3482975"/>
          <p14:tracePt t="16726" x="8769350" y="3473450"/>
          <p14:tracePt t="16743" x="8804275" y="3446463"/>
          <p14:tracePt t="16760" x="8858250" y="3419475"/>
          <p14:tracePt t="16776" x="8956675" y="3367088"/>
          <p14:tracePt t="16793" x="9082088" y="3295650"/>
          <p14:tracePt t="16810" x="9259888" y="3214688"/>
          <p14:tracePt t="16826" x="9483725" y="3125788"/>
          <p14:tracePt t="16843" x="9796463" y="2982913"/>
          <p14:tracePt t="16860" x="10215563" y="2759075"/>
          <p14:tracePt t="16876" x="10385425" y="2633663"/>
          <p14:tracePt t="16893" x="10501313" y="2517775"/>
          <p14:tracePt t="16910" x="10617200" y="2428875"/>
          <p14:tracePt t="16926" x="10688638" y="2366963"/>
          <p14:tracePt t="16943" x="10752138" y="2303463"/>
          <p14:tracePt t="16960" x="10804525" y="2268538"/>
          <p14:tracePt t="16976" x="10858500" y="2232025"/>
          <p14:tracePt t="16993" x="10912475" y="2187575"/>
          <p14:tracePt t="17010" x="10966450" y="2152650"/>
          <p14:tracePt t="17026" x="11001375" y="2152650"/>
          <p14:tracePt t="17043" x="11037888" y="2133600"/>
          <p14:tracePt t="17060" x="11063288" y="2125663"/>
          <p14:tracePt t="17076" x="11072813" y="2125663"/>
          <p14:tracePt t="17093" x="11082338" y="2125663"/>
          <p14:tracePt t="17110" x="11090275" y="2125663"/>
          <p14:tracePt t="17126" x="11090275" y="2133600"/>
          <p14:tracePt t="17143" x="11090275" y="2143125"/>
          <p14:tracePt t="17160" x="11099800" y="2152650"/>
          <p14:tracePt t="17176" x="11099800" y="2160588"/>
          <p14:tracePt t="17193" x="11099800" y="2170113"/>
          <p14:tracePt t="17210" x="11099800" y="2179638"/>
          <p14:tracePt t="17245" x="11099800" y="2187575"/>
          <p14:tracePt t="17277" x="11099800" y="2197100"/>
          <p14:tracePt t="17285" x="11099800" y="2205038"/>
          <p14:tracePt t="17308" x="11099800" y="2214563"/>
          <p14:tracePt t="17317" x="11090275" y="2214563"/>
          <p14:tracePt t="17501" x="11090275" y="2224088"/>
          <p14:tracePt t="17517" x="11090275" y="2241550"/>
          <p14:tracePt t="17525" x="11082338" y="2259013"/>
          <p14:tracePt t="17533" x="11082338" y="2276475"/>
          <p14:tracePt t="17543" x="11072813" y="2295525"/>
          <p14:tracePt t="17560" x="11063288" y="2330450"/>
          <p14:tracePt t="17576" x="11055350" y="2347913"/>
          <p14:tracePt t="17593" x="11045825" y="2366963"/>
          <p14:tracePt t="17610" x="11045825" y="2374900"/>
          <p14:tracePt t="17626" x="11037888" y="2393950"/>
          <p14:tracePt t="17643" x="11037888" y="2401888"/>
          <p14:tracePt t="17660" x="11028363" y="2411413"/>
          <p14:tracePt t="17677" x="11028363" y="2419350"/>
          <p14:tracePt t="17693" x="11028363" y="2428875"/>
          <p14:tracePt t="17710" x="11018838" y="2428875"/>
          <p14:tracePt t="17726" x="11018838" y="2438400"/>
          <p14:tracePt t="18053" x="11018838" y="2428875"/>
          <p14:tracePt t="18061" x="11018838" y="2419350"/>
          <p14:tracePt t="18085" x="11018838" y="2411413"/>
          <p14:tracePt t="18101" x="11018838" y="2401888"/>
          <p14:tracePt t="18109" x="11028363" y="2401888"/>
          <p14:tracePt t="18221" x="11037888" y="2393950"/>
          <p14:tracePt t="18253" x="11037888" y="2384425"/>
          <p14:tracePt t="18269" x="11037888" y="2374900"/>
          <p14:tracePt t="18301" x="11045825" y="2374900"/>
          <p14:tracePt t="18325" x="11045825" y="2366963"/>
          <p14:tracePt t="18501" x="11045825" y="2357438"/>
          <p14:tracePt t="18517" x="11045825" y="2347913"/>
          <p14:tracePt t="18525" x="11045825" y="2339975"/>
          <p14:tracePt t="18549" x="11045825" y="2330450"/>
          <p14:tracePt t="18757" x="11045825" y="2322513"/>
          <p14:tracePt t="18781" x="11045825" y="2312988"/>
          <p14:tracePt t="18789" x="11045825" y="2303463"/>
          <p14:tracePt t="19301" x="11045825" y="2312988"/>
          <p14:tracePt t="19973" x="11045825" y="2322513"/>
          <p14:tracePt t="19989" x="11045825" y="2330450"/>
          <p14:tracePt t="20005" x="11045825" y="2339975"/>
          <p14:tracePt t="20013" x="11045825" y="2347913"/>
          <p14:tracePt t="20029" x="11045825" y="2357438"/>
          <p14:tracePt t="20045" x="11045825" y="2366963"/>
          <p14:tracePt t="20061" x="11045825" y="2374900"/>
          <p14:tracePt t="20317" x="11045825" y="2384425"/>
          <p14:tracePt t="20349" x="11045825" y="2393950"/>
          <p14:tracePt t="20389" x="11045825" y="2401888"/>
          <p14:tracePt t="20605" x="11045825" y="2411413"/>
          <p14:tracePt t="20837" x="11045825" y="2419350"/>
          <p14:tracePt t="20845" x="11045825" y="2428875"/>
          <p14:tracePt t="20861" x="11055350" y="2428875"/>
          <p14:tracePt t="20869" x="11055350" y="2438400"/>
          <p14:tracePt t="20893" x="11063288" y="2438400"/>
          <p14:tracePt t="20901" x="11063288" y="2446338"/>
          <p14:tracePt t="20925" x="11063288" y="2455863"/>
          <p14:tracePt t="21253" x="11063288" y="2465388"/>
          <p14:tracePt t="21261" x="11072813" y="2465388"/>
          <p14:tracePt t="21277" x="11072813" y="2473325"/>
          <p14:tracePt t="21295" x="11072813" y="2482850"/>
          <p14:tracePt t="21341" x="11072813" y="2490788"/>
          <p14:tracePt t="21509" x="11082338" y="2490788"/>
          <p14:tracePt t="21518" x="11090275" y="2490788"/>
          <p14:tracePt t="21527" x="11090275" y="2500313"/>
          <p14:tracePt t="21838" x="11090275" y="2509838"/>
          <p14:tracePt t="21853" x="11090275" y="2517775"/>
          <p14:tracePt t="21869" x="11090275" y="2527300"/>
          <p14:tracePt t="21877" x="11090275" y="2536825"/>
          <p14:tracePt t="22710" x="11090275" y="2527300"/>
          <p14:tracePt t="22734" x="11082338" y="2527300"/>
          <p14:tracePt t="22741" x="11082338" y="2517775"/>
          <p14:tracePt t="22757" x="11082338" y="2509838"/>
          <p14:tracePt t="22765" x="11072813" y="2509838"/>
          <p14:tracePt t="22789" x="11063288" y="2509838"/>
          <p14:tracePt t="22798" x="11063288" y="2500313"/>
          <p14:tracePt t="22814" x="11055350" y="2500313"/>
          <p14:tracePt t="22827" x="11045825" y="2500313"/>
          <p14:tracePt t="22844" x="11037888" y="2490788"/>
          <p14:tracePt t="22861" x="10991850" y="2482850"/>
          <p14:tracePt t="22877" x="10966450" y="2482850"/>
          <p14:tracePt t="22894" x="10956925" y="2482850"/>
          <p14:tracePt t="22911" x="10947400" y="2482850"/>
          <p14:tracePt t="23190" x="10956925" y="2482850"/>
          <p14:tracePt t="23198" x="10966450" y="2482850"/>
          <p14:tracePt t="23205" x="10974388" y="2482850"/>
          <p14:tracePt t="23222" x="10991850" y="2482850"/>
          <p14:tracePt t="23238" x="11001375" y="2482850"/>
          <p14:tracePt t="23254" x="11010900" y="2482850"/>
          <p14:tracePt t="23261" x="11018838" y="2482850"/>
          <p14:tracePt t="23606" x="11018838" y="2490788"/>
          <p14:tracePt t="23758" x="11010900" y="2490788"/>
          <p14:tracePt t="23774" x="11001375" y="2500313"/>
          <p14:tracePt t="23782" x="10991850" y="2500313"/>
          <p14:tracePt t="23790" x="10983913" y="2500313"/>
          <p14:tracePt t="23798" x="10966450" y="2500313"/>
          <p14:tracePt t="23811" x="10956925" y="2509838"/>
          <p14:tracePt t="23828" x="10939463" y="2509838"/>
          <p14:tracePt t="23844" x="10929938" y="2509838"/>
          <p14:tracePt t="23942" x="10920413" y="2509838"/>
          <p14:tracePt t="23997" x="10912475" y="2509838"/>
          <p14:tracePt t="24014" x="10902950" y="2509838"/>
          <p14:tracePt t="24710" x="10912475" y="2509838"/>
          <p14:tracePt t="24718" x="10920413" y="2509838"/>
          <p14:tracePt t="24734" x="10929938" y="2509838"/>
          <p14:tracePt t="24758" x="10939463" y="2509838"/>
          <p14:tracePt t="24798" x="10947400" y="2509838"/>
          <p14:tracePt t="24814" x="10956925" y="2509838"/>
          <p14:tracePt t="24846" x="10966450" y="2509838"/>
          <p14:tracePt t="24870" x="10974388" y="2509838"/>
          <p14:tracePt t="24886" x="10983913" y="2509838"/>
          <p14:tracePt t="24894" x="10991850" y="2509838"/>
          <p14:tracePt t="24910" x="11001375" y="2509838"/>
          <p14:tracePt t="24918" x="11010900" y="2509838"/>
          <p14:tracePt t="24934" x="11028363" y="2509838"/>
          <p14:tracePt t="24950" x="11037888" y="2509838"/>
          <p14:tracePt t="24961" x="11045825" y="2517775"/>
          <p14:tracePt t="24978" x="11055350" y="2517775"/>
          <p14:tracePt t="24994" x="11063288" y="2517775"/>
          <p14:tracePt t="25011" x="11072813" y="2517775"/>
          <p14:tracePt t="25028" x="11082338" y="2517775"/>
          <p14:tracePt t="25598" x="11082338" y="2527300"/>
          <p14:tracePt t="26622" x="11072813" y="2527300"/>
          <p14:tracePt t="26638" x="11063288" y="2527300"/>
          <p14:tracePt t="26654" x="11045825" y="2527300"/>
          <p14:tracePt t="26662" x="11028363" y="2527300"/>
          <p14:tracePt t="26670" x="11001375" y="2527300"/>
          <p14:tracePt t="26678" x="10966450" y="2527300"/>
          <p14:tracePt t="26695" x="10885488" y="2527300"/>
          <p14:tracePt t="26711" x="10804525" y="2527300"/>
          <p14:tracePt t="26728" x="10760075" y="2527300"/>
          <p14:tracePt t="26745" x="10742613" y="2527300"/>
          <p14:tracePt t="26761" x="10733088" y="2527300"/>
          <p14:tracePt t="26778" x="10706100" y="2527300"/>
          <p14:tracePt t="26795" x="10661650" y="2517775"/>
          <p14:tracePt t="26811" x="10609263" y="2500313"/>
          <p14:tracePt t="26828" x="10555288" y="2490788"/>
          <p14:tracePt t="26845" x="10518775" y="2482850"/>
          <p14:tracePt t="26862" x="10483850" y="2465388"/>
          <p14:tracePt t="26878" x="10474325" y="2455863"/>
          <p14:tracePt t="27086" x="10466388" y="2455863"/>
          <p14:tracePt t="27094" x="10456863" y="2455863"/>
          <p14:tracePt t="27110" x="10447338" y="2455863"/>
          <p14:tracePt t="27118" x="10439400" y="2455863"/>
          <p14:tracePt t="27128" x="10429875" y="2455863"/>
          <p14:tracePt t="27145" x="10394950" y="2455863"/>
          <p14:tracePt t="27162" x="10340975" y="2455863"/>
          <p14:tracePt t="27178" x="10277475" y="2455863"/>
          <p14:tracePt t="27195" x="10233025" y="2455863"/>
          <p14:tracePt t="27212" x="10180638" y="2455863"/>
          <p14:tracePt t="27228" x="10126663" y="2455863"/>
          <p14:tracePt t="27245" x="10072688" y="2455863"/>
          <p14:tracePt t="27262" x="9983788" y="2455863"/>
          <p14:tracePt t="27278" x="9920288" y="2455863"/>
          <p14:tracePt t="27295" x="9867900" y="2455863"/>
          <p14:tracePt t="27312" x="9823450" y="2455863"/>
          <p14:tracePt t="27328" x="9813925" y="2455863"/>
          <p14:tracePt t="27345" x="9796463" y="2455863"/>
          <p14:tracePt t="27362" x="9786938" y="2455863"/>
          <p14:tracePt t="27378" x="9769475" y="2455863"/>
          <p14:tracePt t="27395" x="9742488" y="2455863"/>
          <p14:tracePt t="27412" x="9698038" y="2455863"/>
          <p14:tracePt t="27428" x="9653588" y="2455863"/>
          <p14:tracePt t="27445" x="9609138" y="2455863"/>
          <p14:tracePt t="27462" x="9582150" y="2455863"/>
          <p14:tracePt t="27478" x="9555163" y="2455863"/>
          <p14:tracePt t="27495" x="9528175" y="2455863"/>
          <p14:tracePt t="27512" x="9491663" y="2455863"/>
          <p14:tracePt t="27528" x="9447213" y="2455863"/>
          <p14:tracePt t="27545" x="9394825" y="2455863"/>
          <p14:tracePt t="27562" x="9358313" y="2455863"/>
          <p14:tracePt t="27578" x="9323388" y="2455863"/>
          <p14:tracePt t="27595" x="9313863" y="2455863"/>
          <p14:tracePt t="27612" x="9296400" y="2455863"/>
          <p14:tracePt t="27628" x="9286875" y="2455863"/>
          <p14:tracePt t="27645" x="9277350" y="2455863"/>
          <p14:tracePt t="27662" x="9259888" y="2455863"/>
          <p14:tracePt t="27678" x="9242425" y="2455863"/>
          <p14:tracePt t="27695" x="9215438" y="2455863"/>
          <p14:tracePt t="27712" x="9180513" y="2455863"/>
          <p14:tracePt t="27728" x="9161463" y="2455863"/>
          <p14:tracePt t="27745" x="9153525" y="2455863"/>
          <p14:tracePt t="27762" x="9144000" y="2455863"/>
          <p14:tracePt t="27778" x="9134475" y="2455863"/>
          <p14:tracePt t="27795" x="9117013" y="2455863"/>
          <p14:tracePt t="27812" x="9099550" y="2455863"/>
          <p14:tracePt t="27828" x="9072563" y="2455863"/>
          <p14:tracePt t="27845" x="9055100" y="2455863"/>
          <p14:tracePt t="27862" x="9028113" y="2455863"/>
          <p14:tracePt t="27878" x="9001125" y="2455863"/>
          <p14:tracePt t="27895" x="8966200" y="2455863"/>
          <p14:tracePt t="27912" x="8920163" y="2455863"/>
          <p14:tracePt t="27928" x="8912225" y="2455863"/>
          <p14:tracePt t="27966" x="8902700" y="2455863"/>
          <p14:tracePt t="27982" x="8894763" y="2455863"/>
          <p14:tracePt t="28006" x="8885238" y="2455863"/>
          <p14:tracePt t="28070" x="8875713" y="2455863"/>
          <p14:tracePt t="28086" x="8867775" y="2455863"/>
          <p14:tracePt t="28094" x="8858250" y="2455863"/>
          <p14:tracePt t="28110" x="8848725" y="2455863"/>
          <p14:tracePt t="28118" x="8831263" y="2455863"/>
          <p14:tracePt t="28128" x="8823325" y="2455863"/>
          <p14:tracePt t="28145" x="8796338" y="2455863"/>
          <p14:tracePt t="28162" x="8777288" y="2455863"/>
          <p14:tracePt t="28178" x="8769350" y="2455863"/>
          <p14:tracePt t="28195" x="8751888" y="2455863"/>
          <p14:tracePt t="28212" x="8732838" y="2455863"/>
          <p14:tracePt t="28228" x="8705850" y="2455863"/>
          <p14:tracePt t="28245" x="8688388" y="2455863"/>
          <p14:tracePt t="28262" x="8680450" y="2455863"/>
          <p14:tracePt t="28278" x="8661400" y="2455863"/>
          <p14:tracePt t="28295" x="8653463" y="2455863"/>
          <p14:tracePt t="28312" x="8626475" y="2455863"/>
          <p14:tracePt t="28328" x="8599488" y="2455863"/>
          <p14:tracePt t="28345" x="8572500" y="2455863"/>
          <p14:tracePt t="28362" x="8545513" y="2455863"/>
          <p14:tracePt t="28378" x="8501063" y="2455863"/>
          <p14:tracePt t="28395" x="8474075" y="2455863"/>
          <p14:tracePt t="28412" x="8447088" y="2455863"/>
          <p14:tracePt t="28414" x="8439150" y="2455863"/>
          <p14:tracePt t="28428" x="8420100" y="2455863"/>
          <p14:tracePt t="28445" x="8394700" y="2455863"/>
          <p14:tracePt t="28462" x="8358188" y="2455863"/>
          <p14:tracePt t="28478" x="8348663" y="2455863"/>
          <p14:tracePt t="28495" x="8340725" y="2455863"/>
          <p14:tracePt t="28512" x="8323263" y="2455863"/>
          <p14:tracePt t="28622" x="8331200" y="2455863"/>
          <p14:tracePt t="28631" x="8331200" y="2465388"/>
          <p14:tracePt t="28638" x="8340725" y="2465388"/>
          <p14:tracePt t="28646" x="8358188" y="2465388"/>
          <p14:tracePt t="28662" x="8394700" y="2465388"/>
          <p14:tracePt t="28678" x="8429625" y="2473325"/>
          <p14:tracePt t="28695" x="8474075" y="2490788"/>
          <p14:tracePt t="28712" x="8510588" y="2509838"/>
          <p14:tracePt t="28728" x="8555038" y="2527300"/>
          <p14:tracePt t="28745" x="8589963" y="2536825"/>
          <p14:tracePt t="28762" x="8634413" y="2554288"/>
          <p14:tracePt t="28779" x="8688388" y="2562225"/>
          <p14:tracePt t="28795" x="8769350" y="2571750"/>
          <p14:tracePt t="28812" x="8858250" y="2598738"/>
          <p14:tracePt t="28828" x="8939213" y="2616200"/>
          <p14:tracePt t="28845" x="8991600" y="2633663"/>
          <p14:tracePt t="28862" x="9055100" y="2652713"/>
          <p14:tracePt t="28878" x="9082088" y="2679700"/>
          <p14:tracePt t="28895" x="9109075" y="2697163"/>
          <p14:tracePt t="28912" x="9117013" y="2705100"/>
          <p14:tracePt t="28929" x="9117013" y="2724150"/>
          <p14:tracePt t="28945" x="9117013" y="2732088"/>
          <p14:tracePt t="28962" x="9117013" y="2741613"/>
          <p14:tracePt t="28982" x="9117013" y="2751138"/>
          <p14:tracePt t="28998" x="9117013" y="2759075"/>
          <p14:tracePt t="29012" x="9109075" y="2759075"/>
          <p14:tracePt t="29029" x="9099550" y="2768600"/>
          <p14:tracePt t="29045" x="9063038" y="2795588"/>
          <p14:tracePt t="29062" x="9018588" y="2813050"/>
          <p14:tracePt t="29078" x="8991600" y="2822575"/>
          <p14:tracePt t="29095" x="8947150" y="2830513"/>
          <p14:tracePt t="29112" x="8912225" y="2840038"/>
          <p14:tracePt t="29129" x="8885238" y="2840038"/>
          <p14:tracePt t="29145" x="8867775" y="2840038"/>
          <p14:tracePt t="29162" x="8831263" y="2840038"/>
          <p14:tracePt t="29179" x="8786813" y="2840038"/>
          <p14:tracePt t="29195" x="8724900" y="2840038"/>
          <p14:tracePt t="29212" x="8661400" y="2840038"/>
          <p14:tracePt t="29229" x="8589963" y="2840038"/>
          <p14:tracePt t="29245" x="8510588" y="2840038"/>
          <p14:tracePt t="29262" x="8420100" y="2840038"/>
          <p14:tracePt t="29279" x="8367713" y="2840038"/>
          <p14:tracePt t="29295" x="8323263" y="2840038"/>
          <p14:tracePt t="29312" x="8286750" y="2840038"/>
          <p14:tracePt t="29329" x="8251825" y="2840038"/>
          <p14:tracePt t="29345" x="8215313" y="2840038"/>
          <p14:tracePt t="29362" x="8180388" y="2840038"/>
          <p14:tracePt t="29379" x="8143875" y="2840038"/>
          <p14:tracePt t="29395" x="8081963" y="2840038"/>
          <p14:tracePt t="29412" x="8010525" y="2840038"/>
          <p14:tracePt t="29429" x="7939088" y="2840038"/>
          <p14:tracePt t="29430" x="7894638" y="2840038"/>
          <p14:tracePt t="29446" x="7867650" y="2847975"/>
          <p14:tracePt t="29462" x="7769225" y="2857500"/>
          <p14:tracePt t="29479" x="7715250" y="2867025"/>
          <p14:tracePt t="29495" x="7680325" y="2867025"/>
          <p14:tracePt t="29512" x="7661275" y="2867025"/>
          <p14:tracePt t="29529" x="7653338" y="2874963"/>
          <p14:tracePt t="29545" x="7643813" y="2874963"/>
          <p14:tracePt t="29562" x="7634288" y="2874963"/>
          <p14:tracePt t="29579" x="7616825" y="2874963"/>
          <p14:tracePt t="29595" x="7599363" y="2874963"/>
          <p14:tracePt t="29612" x="7572375" y="2874963"/>
          <p14:tracePt t="29629" x="7554913" y="2874963"/>
          <p14:tracePt t="29646" x="7527925" y="2874963"/>
          <p14:tracePt t="29662" x="7518400" y="2874963"/>
          <p14:tracePt t="29679" x="7510463" y="2874963"/>
          <p14:tracePt t="29695" x="7491413" y="2874963"/>
          <p14:tracePt t="29712" x="7466013" y="2874963"/>
          <p14:tracePt t="29729" x="7429500" y="2874963"/>
          <p14:tracePt t="29745" x="7394575" y="2874963"/>
          <p14:tracePt t="29762" x="7358063" y="2874963"/>
          <p14:tracePt t="29779" x="7340600" y="2874963"/>
          <p14:tracePt t="29795" x="7331075" y="2874963"/>
          <p14:tracePt t="29812" x="7313613" y="2874963"/>
          <p14:tracePt t="29829" x="7304088" y="2874963"/>
          <p14:tracePt t="29862" x="7296150" y="2874963"/>
          <p14:tracePt t="29895" x="7286625" y="2874963"/>
          <p14:tracePt t="29911" x="7277100" y="2874963"/>
          <p14:tracePt t="29926" x="7269163" y="2874963"/>
          <p14:tracePt t="29943" x="7259638" y="2874963"/>
          <p14:tracePt t="29959" x="7251700" y="2874963"/>
          <p14:tracePt t="29966" x="7242175" y="2874963"/>
          <p14:tracePt t="29983" x="7232650" y="2874963"/>
          <p14:tracePt t="29995" x="7224713" y="2874963"/>
          <p14:tracePt t="30012" x="7215188" y="2874963"/>
          <p14:tracePt t="30029" x="7205663" y="2874963"/>
          <p14:tracePt t="30045" x="7197725" y="2874963"/>
          <p14:tracePt t="30062" x="7161213" y="2874963"/>
          <p14:tracePt t="30079" x="7134225" y="2874963"/>
          <p14:tracePt t="30095" x="7108825" y="2874963"/>
          <p14:tracePt t="30112" x="7081838" y="2874963"/>
          <p14:tracePt t="30129" x="7072313" y="2874963"/>
          <p14:tracePt t="30145" x="7054850" y="2874963"/>
          <p14:tracePt t="30162" x="7045325" y="2874963"/>
          <p14:tracePt t="30179" x="7037388" y="2874963"/>
          <p14:tracePt t="30195" x="7027863" y="2874963"/>
          <p14:tracePt t="30212" x="7018338" y="2874963"/>
          <p14:tracePt t="30229" x="7000875" y="2874963"/>
          <p14:tracePt t="30245" x="6983413" y="2874963"/>
          <p14:tracePt t="30262" x="6956425" y="2874963"/>
          <p14:tracePt t="30279" x="6938963" y="2874963"/>
          <p14:tracePt t="30295" x="6919913" y="2874963"/>
          <p14:tracePt t="30312" x="6894513" y="2874963"/>
          <p14:tracePt t="30329" x="6884988" y="2884488"/>
          <p14:tracePt t="30345" x="6858000" y="2884488"/>
          <p14:tracePt t="30362" x="6831013" y="2884488"/>
          <p14:tracePt t="30379" x="6823075" y="2884488"/>
          <p14:tracePt t="30395" x="6813550" y="2884488"/>
          <p14:tracePt t="30412" x="6804025" y="2894013"/>
          <p14:tracePt t="30429" x="6796088" y="2894013"/>
          <p14:tracePt t="30431" x="6786563" y="2894013"/>
          <p14:tracePt t="30446" x="6777038" y="2894013"/>
          <p14:tracePt t="30463" x="6769100" y="2894013"/>
          <p14:tracePt t="30479" x="6759575" y="2894013"/>
          <p14:tracePt t="30495" x="6742113" y="2894013"/>
          <p14:tracePt t="30512" x="6724650" y="2894013"/>
          <p14:tracePt t="30529" x="6697663" y="2901950"/>
          <p14:tracePt t="30546" x="6661150" y="2901950"/>
          <p14:tracePt t="30562" x="6616700" y="2911475"/>
          <p14:tracePt t="30579" x="6599238" y="2911475"/>
          <p14:tracePt t="30595" x="6589713" y="2911475"/>
          <p14:tracePt t="30612" x="6581775" y="2911475"/>
          <p14:tracePt t="30629" x="6572250" y="2911475"/>
          <p14:tracePt t="30645" x="6562725" y="2911475"/>
          <p14:tracePt t="30662" x="6545263" y="2911475"/>
          <p14:tracePt t="30679" x="6537325" y="2911475"/>
          <p14:tracePt t="30695" x="6527800" y="2911475"/>
          <p14:tracePt t="30712" x="6518275" y="2911475"/>
          <p14:tracePt t="30729" x="6510338" y="2911475"/>
          <p14:tracePt t="30746" x="6500813" y="2911475"/>
          <p14:tracePt t="30779" x="6491288" y="2911475"/>
          <p14:tracePt t="30799" x="6483350" y="2911475"/>
          <p14:tracePt t="30812" x="6483350" y="2901950"/>
          <p14:tracePt t="30829" x="6473825" y="2901950"/>
          <p14:tracePt t="30846" x="6465888" y="2901950"/>
          <p14:tracePt t="30862" x="6456363" y="2901950"/>
          <p14:tracePt t="30879" x="6446838" y="2901950"/>
          <p14:tracePt t="30896" x="6438900" y="2901950"/>
          <p14:tracePt t="30912" x="6429375" y="2901950"/>
          <p14:tracePt t="30929" x="6411913" y="2901950"/>
          <p14:tracePt t="30946" x="6402388" y="2901950"/>
          <p14:tracePt t="30962" x="6394450" y="2901950"/>
          <p14:tracePt t="30979" x="6384925" y="2901950"/>
          <p14:tracePt t="30996" x="6375400" y="2901950"/>
          <p14:tracePt t="31012" x="6357938" y="2901950"/>
          <p14:tracePt t="31029" x="6348413" y="2901950"/>
          <p14:tracePt t="31046" x="6340475" y="2901950"/>
          <p14:tracePt t="31199" x="6348413" y="2901950"/>
          <p14:tracePt t="31207" x="6357938" y="2901950"/>
          <p14:tracePt t="31215" x="6367463" y="2901950"/>
          <p14:tracePt t="31229" x="6384925" y="2901950"/>
          <p14:tracePt t="31246" x="6411913" y="2901950"/>
          <p14:tracePt t="31262" x="6429375" y="2901950"/>
          <p14:tracePt t="31279" x="6456363" y="2901950"/>
          <p14:tracePt t="31296" x="6473825" y="2901950"/>
          <p14:tracePt t="31312" x="6483350" y="2901950"/>
          <p14:tracePt t="31329" x="6491288" y="2901950"/>
          <p14:tracePt t="31431" x="6500813" y="2901950"/>
          <p14:tracePt t="31495" x="6510338" y="2901950"/>
          <p14:tracePt t="31527" x="6518275" y="2901950"/>
          <p14:tracePt t="31543" x="6527800" y="2901950"/>
          <p14:tracePt t="31551" x="6537325" y="2901950"/>
          <p14:tracePt t="31562" x="6545263" y="2901950"/>
          <p14:tracePt t="31579" x="6589713" y="2901950"/>
          <p14:tracePt t="31596" x="6626225" y="2901950"/>
          <p14:tracePt t="31612" x="6680200" y="2901950"/>
          <p14:tracePt t="31629" x="6732588" y="2901950"/>
          <p14:tracePt t="31646" x="6777038" y="2901950"/>
          <p14:tracePt t="31662" x="6823075" y="2901950"/>
          <p14:tracePt t="31679" x="6831013" y="2901950"/>
          <p14:tracePt t="31696" x="6848475" y="2901950"/>
          <p14:tracePt t="31712" x="6875463" y="2911475"/>
          <p14:tracePt t="31729" x="6919913" y="2911475"/>
          <p14:tracePt t="31746" x="6991350" y="2938463"/>
          <p14:tracePt t="31762" x="7081838" y="2965450"/>
          <p14:tracePt t="31779" x="7205663" y="2982913"/>
          <p14:tracePt t="31796" x="7323138" y="2982913"/>
          <p14:tracePt t="31812" x="7394575" y="2982913"/>
          <p14:tracePt t="31829" x="7446963" y="2982913"/>
          <p14:tracePt t="31846" x="7491413" y="2990850"/>
          <p14:tracePt t="31862" x="7537450" y="2990850"/>
          <p14:tracePt t="31879" x="7572375" y="3000375"/>
          <p14:tracePt t="31896" x="7680325" y="3017838"/>
          <p14:tracePt t="31912" x="7786688" y="3027363"/>
          <p14:tracePt t="31929" x="7848600" y="3054350"/>
          <p14:tracePt t="31946" x="7858125" y="3062288"/>
          <p14:tracePt t="32239" x="7848600" y="3062288"/>
          <p14:tracePt t="32247" x="7831138" y="3062288"/>
          <p14:tracePt t="32255" x="7796213" y="3054350"/>
          <p14:tracePt t="32263" x="7759700" y="3044825"/>
          <p14:tracePt t="32279" x="7670800" y="3027363"/>
          <p14:tracePt t="32296" x="7545388" y="3000375"/>
          <p14:tracePt t="32312" x="7394575" y="2965450"/>
          <p14:tracePt t="32329" x="7232650" y="2938463"/>
          <p14:tracePt t="32346" x="7108825" y="2919413"/>
          <p14:tracePt t="32363" x="7045325" y="2894013"/>
          <p14:tracePt t="32379" x="7000875" y="2884488"/>
          <p14:tracePt t="32396" x="6929438" y="2874963"/>
          <p14:tracePt t="32413" x="6813550" y="2874963"/>
          <p14:tracePt t="32429" x="6643688" y="2874963"/>
          <p14:tracePt t="32446" x="6348413" y="2874963"/>
          <p14:tracePt t="32462" x="6153150" y="2894013"/>
          <p14:tracePt t="32479" x="6010275" y="2919413"/>
          <p14:tracePt t="32496" x="5884863" y="2946400"/>
          <p14:tracePt t="32513" x="5759450" y="2973388"/>
          <p14:tracePt t="32529" x="5643563" y="3009900"/>
          <p14:tracePt t="32546" x="5527675" y="3054350"/>
          <p14:tracePt t="32563" x="5429250" y="3089275"/>
          <p14:tracePt t="32579" x="5348288" y="3108325"/>
          <p14:tracePt t="32596" x="5295900" y="3125788"/>
          <p14:tracePt t="32613" x="5276850" y="3125788"/>
          <p14:tracePt t="32629" x="5259388" y="3133725"/>
          <p14:tracePt t="32646" x="5224463" y="3152775"/>
          <p14:tracePt t="32663" x="5187950" y="3152775"/>
          <p14:tracePt t="32679" x="5133975" y="3160713"/>
          <p14:tracePt t="32696" x="5054600" y="3179763"/>
          <p14:tracePt t="32713" x="5010150" y="3187700"/>
          <p14:tracePt t="32729" x="4973638" y="3197225"/>
          <p14:tracePt t="32895" x="4965700" y="3197225"/>
          <p14:tracePt t="32975" x="4965700" y="3187700"/>
          <p14:tracePt t="33039" x="4965700" y="3179763"/>
          <p14:tracePt t="33055" x="4965700" y="3170238"/>
          <p14:tracePt t="33063" x="4965700" y="3160713"/>
          <p14:tracePt t="33087" x="4965700" y="3152775"/>
          <p14:tracePt t="33111" x="4965700" y="3143250"/>
          <p14:tracePt t="33167" x="4973638" y="3143250"/>
          <p14:tracePt t="33215" x="4973638" y="3133725"/>
          <p14:tracePt t="33239" x="4983163" y="3133725"/>
          <p14:tracePt t="33255" x="4983163" y="3125788"/>
          <p14:tracePt t="33287" x="4983163" y="3116263"/>
          <p14:tracePt t="33295" x="4991100" y="3116263"/>
          <p14:tracePt t="33311" x="5000625" y="3116263"/>
          <p14:tracePt t="33327" x="5010150" y="3116263"/>
          <p14:tracePt t="33343" x="5018088" y="3116263"/>
          <p14:tracePt t="33351" x="5027613" y="3116263"/>
          <p14:tracePt t="33363" x="5027613" y="3108325"/>
          <p14:tracePt t="33379" x="5037138" y="3108325"/>
          <p14:tracePt t="33396" x="5045075" y="3108325"/>
          <p14:tracePt t="33413" x="5054600" y="3108325"/>
          <p14:tracePt t="33429" x="5062538" y="3108325"/>
          <p14:tracePt t="33463" x="5072063" y="3108325"/>
          <p14:tracePt t="33639" x="5072063" y="3098800"/>
          <p14:tracePt t="34055" x="5081588" y="3098800"/>
          <p14:tracePt t="34079" x="5089525" y="3098800"/>
          <p14:tracePt t="34087" x="5099050" y="3098800"/>
          <p14:tracePt t="34799" x="5108575" y="3098800"/>
          <p14:tracePt t="34815" x="5108575" y="3089275"/>
          <p14:tracePt t="34823" x="5116513" y="3089275"/>
          <p14:tracePt t="34839" x="5126038" y="3089275"/>
          <p14:tracePt t="34847" x="5133975" y="3089275"/>
          <p14:tracePt t="34983" x="5133975" y="3081338"/>
          <p14:tracePt t="35007" x="5126038" y="3081338"/>
          <p14:tracePt t="35039" x="5116513" y="3081338"/>
          <p14:tracePt t="35071" x="5116513" y="3071813"/>
          <p14:tracePt t="35079" x="5108575" y="3071813"/>
          <p14:tracePt t="35119" x="5099050" y="3071813"/>
          <p14:tracePt t="35127" x="5089525" y="3071813"/>
          <p14:tracePt t="35143" x="5081588" y="3071813"/>
          <p14:tracePt t="35159" x="5072063" y="3071813"/>
          <p14:tracePt t="35175" x="5062538" y="3071813"/>
          <p14:tracePt t="35183" x="5054600" y="3071813"/>
          <p14:tracePt t="35199" x="5045075" y="3071813"/>
          <p14:tracePt t="35223" x="5037138" y="3071813"/>
          <p14:tracePt t="35240" x="5027613" y="3071813"/>
          <p14:tracePt t="35247" x="5018088" y="3071813"/>
          <p14:tracePt t="35271" x="5010150" y="3071813"/>
          <p14:tracePt t="35287" x="5000625" y="3071813"/>
          <p14:tracePt t="35311" x="4991100" y="3071813"/>
          <p14:tracePt t="35343" x="4983163" y="3071813"/>
          <p14:tracePt t="35376" x="4973638" y="3071813"/>
          <p14:tracePt t="35415" x="4965700" y="3071813"/>
          <p14:tracePt t="35424" x="4965700" y="3081338"/>
          <p14:tracePt t="35447" x="4956175" y="3081338"/>
          <p14:tracePt t="35583" x="4946650" y="3081338"/>
          <p14:tracePt t="35591" x="4946650" y="3089275"/>
          <p14:tracePt t="35599" x="4938713" y="3089275"/>
          <p14:tracePt t="35615" x="4929188" y="3089275"/>
          <p14:tracePt t="35632" x="4929188" y="3098800"/>
          <p14:tracePt t="35647" x="4919663" y="3098800"/>
          <p14:tracePt t="35663" x="4902200" y="3098800"/>
          <p14:tracePt t="36136" x="4894263" y="3098800"/>
          <p14:tracePt t="36335" x="4902200" y="3098800"/>
          <p14:tracePt t="36344" x="4911725" y="3098800"/>
          <p14:tracePt t="36351" x="4919663" y="3098800"/>
          <p14:tracePt t="36367" x="4938713" y="3089275"/>
          <p14:tracePt t="36380" x="4965700" y="3081338"/>
          <p14:tracePt t="36397" x="5000625" y="3062288"/>
          <p14:tracePt t="36413" x="5045075" y="3044825"/>
          <p14:tracePt t="36430" x="5089525" y="3036888"/>
          <p14:tracePt t="36447" x="5133975" y="3009900"/>
          <p14:tracePt t="36463" x="5160963" y="3000375"/>
          <p14:tracePt t="36480" x="5205413" y="2990850"/>
          <p14:tracePt t="36497" x="5251450" y="2990850"/>
          <p14:tracePt t="36513" x="5295900" y="2990850"/>
          <p14:tracePt t="36530" x="5330825" y="2990850"/>
          <p14:tracePt t="36547" x="5367338" y="2990850"/>
          <p14:tracePt t="36563" x="5384800" y="2990850"/>
          <p14:tracePt t="36580" x="5402263" y="2990850"/>
          <p14:tracePt t="36597" x="5411788" y="2990850"/>
          <p14:tracePt t="36630" x="5419725" y="2990850"/>
          <p14:tracePt t="36647" x="5429250" y="2990850"/>
          <p14:tracePt t="36944" x="5438775" y="2990850"/>
          <p14:tracePt t="36951" x="5446713" y="2990850"/>
          <p14:tracePt t="36975" x="5456238" y="2990850"/>
          <p14:tracePt t="36984" x="5465763" y="2982913"/>
          <p14:tracePt t="36997" x="5483225" y="2982913"/>
          <p14:tracePt t="37014" x="5510213" y="2982913"/>
          <p14:tracePt t="37030" x="5537200" y="2982913"/>
          <p14:tracePt t="37047" x="5589588" y="2982913"/>
          <p14:tracePt t="37063" x="5634038" y="2973388"/>
          <p14:tracePt t="37080" x="5680075" y="2965450"/>
          <p14:tracePt t="37097" x="5715000" y="2965450"/>
          <p14:tracePt t="37113" x="5724525" y="2965450"/>
          <p14:tracePt t="37272" x="5724525" y="2955925"/>
          <p14:tracePt t="37304" x="5715000" y="2955925"/>
          <p14:tracePt t="37311" x="5705475" y="2955925"/>
          <p14:tracePt t="37320" x="5688013" y="2955925"/>
          <p14:tracePt t="37330" x="5670550" y="2955925"/>
          <p14:tracePt t="37347" x="5616575" y="2955925"/>
          <p14:tracePt t="37363" x="5562600" y="2955925"/>
          <p14:tracePt t="37380" x="5510213" y="2955925"/>
          <p14:tracePt t="37397" x="5456238" y="2955925"/>
          <p14:tracePt t="37413" x="5411788" y="2955925"/>
          <p14:tracePt t="37430" x="5367338" y="2955925"/>
          <p14:tracePt t="37447" x="5330825" y="2955925"/>
          <p14:tracePt t="37463" x="5313363" y="2955925"/>
          <p14:tracePt t="37480" x="5268913" y="2955925"/>
          <p14:tracePt t="37497" x="5197475" y="2955925"/>
          <p14:tracePt t="37514" x="5133975" y="2973388"/>
          <p14:tracePt t="37530" x="5054600" y="2990850"/>
          <p14:tracePt t="37547" x="5010150" y="3000375"/>
          <p14:tracePt t="37563" x="4983163" y="3000375"/>
          <p14:tracePt t="37580" x="4956175" y="3000375"/>
          <p14:tracePt t="37597" x="4929188" y="3000375"/>
          <p14:tracePt t="37613" x="4894263" y="3000375"/>
          <p14:tracePt t="37630" x="4867275" y="3000375"/>
          <p14:tracePt t="37647" x="4830763" y="3000375"/>
          <p14:tracePt t="37663" x="4803775" y="3000375"/>
          <p14:tracePt t="37680" x="4759325" y="3000375"/>
          <p14:tracePt t="37697" x="4724400" y="3000375"/>
          <p14:tracePt t="37713" x="4687888" y="3000375"/>
          <p14:tracePt t="37730" x="4652963" y="3000375"/>
          <p14:tracePt t="37747" x="4616450" y="3000375"/>
          <p14:tracePt t="37764" x="4589463" y="3000375"/>
          <p14:tracePt t="37780" x="4545013" y="3000375"/>
          <p14:tracePt t="37797" x="4518025" y="3000375"/>
          <p14:tracePt t="37813" x="4491038" y="3000375"/>
          <p14:tracePt t="37830" x="4446588" y="3000375"/>
          <p14:tracePt t="37847" x="4367213" y="3000375"/>
          <p14:tracePt t="37864" x="4295775" y="3000375"/>
          <p14:tracePt t="37880" x="4224338" y="3000375"/>
          <p14:tracePt t="37897" x="4152900" y="3000375"/>
          <p14:tracePt t="37914" x="4098925" y="3000375"/>
          <p14:tracePt t="37930" x="4062413" y="3000375"/>
          <p14:tracePt t="37947" x="4044950" y="3000375"/>
          <p14:tracePt t="37964" x="4027488" y="3000375"/>
          <p14:tracePt t="37980" x="4010025" y="3000375"/>
          <p14:tracePt t="37997" x="3990975" y="3000375"/>
          <p14:tracePt t="38014" x="3946525" y="3000375"/>
          <p14:tracePt t="38030" x="3919538" y="3000375"/>
          <p14:tracePt t="38047" x="3884613" y="2982913"/>
          <p14:tracePt t="38064" x="3857625" y="2973388"/>
          <p14:tracePt t="38080" x="3840163" y="2973388"/>
          <p14:tracePt t="38097" x="3830638" y="2973388"/>
          <p14:tracePt t="38114" x="3822700" y="2973388"/>
          <p14:tracePt t="38130" x="3813175" y="2973388"/>
          <p14:tracePt t="38336" x="3822700" y="2973388"/>
          <p14:tracePt t="38384" x="3830638" y="2973388"/>
          <p14:tracePt t="38408" x="3840163" y="2973388"/>
          <p14:tracePt t="38424" x="3848100" y="2973388"/>
          <p14:tracePt t="38440" x="3857625" y="2973388"/>
          <p14:tracePt t="38447" x="3857625" y="2965450"/>
          <p14:tracePt t="38456" x="3867150" y="2965450"/>
          <p14:tracePt t="38464" x="3867150" y="2955925"/>
          <p14:tracePt t="38480" x="3875088" y="2955925"/>
          <p14:tracePt t="38497" x="3884613" y="2955925"/>
          <p14:tracePt t="38514" x="3902075" y="2955925"/>
          <p14:tracePt t="38530" x="3929063" y="2955925"/>
          <p14:tracePt t="38547" x="3946525" y="2955925"/>
          <p14:tracePt t="38564" x="3990975" y="2955925"/>
          <p14:tracePt t="38580" x="4054475" y="2955925"/>
          <p14:tracePt t="38597" x="4152900" y="2955925"/>
          <p14:tracePt t="38614" x="4259263" y="2955925"/>
          <p14:tracePt t="38630" x="4348163" y="2955925"/>
          <p14:tracePt t="38647" x="4411663" y="2955925"/>
          <p14:tracePt t="38664" x="4438650" y="2955925"/>
          <p14:tracePt t="38680" x="4456113" y="2955925"/>
          <p14:tracePt t="38697" x="4483100" y="2955925"/>
          <p14:tracePt t="38714" x="4527550" y="2955925"/>
          <p14:tracePt t="38730" x="4581525" y="2973388"/>
          <p14:tracePt t="38747" x="4670425" y="2990850"/>
          <p14:tracePt t="38764" x="4786313" y="3009900"/>
          <p14:tracePt t="38780" x="4902200" y="3027363"/>
          <p14:tracePt t="38797" x="4991100" y="3027363"/>
          <p14:tracePt t="38814" x="5081588" y="3027363"/>
          <p14:tracePt t="38830" x="5187950" y="3027363"/>
          <p14:tracePt t="38847" x="5286375" y="3027363"/>
          <p14:tracePt t="38864" x="5330825" y="3027363"/>
          <p14:tracePt t="38880" x="5357813" y="3027363"/>
          <p14:tracePt t="38897" x="5394325" y="3017838"/>
          <p14:tracePt t="38914" x="5411788" y="3017838"/>
          <p14:tracePt t="38930" x="5429250" y="3000375"/>
          <p14:tracePt t="38947" x="5438775" y="3000375"/>
          <p14:tracePt t="38964" x="5446713" y="2990850"/>
          <p14:tracePt t="38980" x="5465763" y="2990850"/>
          <p14:tracePt t="38997" x="5473700" y="2990850"/>
          <p14:tracePt t="39014" x="5483225" y="2990850"/>
          <p14:tracePt t="39030" x="5500688" y="2973388"/>
          <p14:tracePt t="39047" x="5545138" y="2965450"/>
          <p14:tracePt t="39064" x="5581650" y="2955925"/>
          <p14:tracePt t="39080" x="5608638" y="2938463"/>
          <p14:tracePt t="39097" x="5643563" y="2928938"/>
          <p14:tracePt t="39114" x="5670550" y="2911475"/>
          <p14:tracePt t="39130" x="5688013" y="2911475"/>
          <p14:tracePt t="39147" x="5697538" y="2911475"/>
          <p14:tracePt t="39164" x="5705475" y="2911475"/>
          <p14:tracePt t="39197" x="5715000" y="2911475"/>
          <p14:tracePt t="39214" x="5724525" y="2911475"/>
          <p14:tracePt t="39230" x="5732463" y="2911475"/>
          <p14:tracePt t="39247" x="5751513" y="2911475"/>
          <p14:tracePt t="39264" x="5759450" y="2911475"/>
          <p14:tracePt t="39280" x="5768975" y="2911475"/>
          <p14:tracePt t="40560" x="5768975" y="2901950"/>
          <p14:tracePt t="40656" x="5768975" y="2894013"/>
          <p14:tracePt t="40664" x="5768975" y="2884488"/>
          <p14:tracePt t="40784" x="5776913" y="2884488"/>
          <p14:tracePt t="40800" x="5786438" y="2884488"/>
          <p14:tracePt t="40816" x="5795963" y="2884488"/>
          <p14:tracePt t="40824" x="5803900" y="2884488"/>
          <p14:tracePt t="40840" x="5813425" y="2884488"/>
          <p14:tracePt t="40856" x="5822950" y="2884488"/>
          <p14:tracePt t="40872" x="5830888" y="2884488"/>
          <p14:tracePt t="40881" x="5840413" y="2884488"/>
          <p14:tracePt t="40897" x="5867400" y="2884488"/>
          <p14:tracePt t="40914" x="5884863" y="2884488"/>
          <p14:tracePt t="40931" x="5919788" y="2884488"/>
          <p14:tracePt t="40947" x="5929313" y="2884488"/>
          <p14:tracePt t="40964" x="5938838" y="2884488"/>
          <p14:tracePt t="40981" x="5946775" y="2884488"/>
          <p14:tracePt t="40997" x="5956300" y="2884488"/>
          <p14:tracePt t="41014" x="5965825" y="2884488"/>
          <p14:tracePt t="41031" x="5983288" y="2884488"/>
          <p14:tracePt t="41048" x="6010275" y="2884488"/>
          <p14:tracePt t="41064" x="6018213" y="2884488"/>
          <p14:tracePt t="41081" x="6037263" y="2884488"/>
          <p14:tracePt t="41114" x="6045200" y="2884488"/>
          <p14:tracePt t="41131" x="6054725" y="2884488"/>
          <p14:tracePt t="41148" x="6081713" y="2884488"/>
          <p14:tracePt t="41164" x="6108700" y="2884488"/>
          <p14:tracePt t="41181" x="6134100" y="2884488"/>
          <p14:tracePt t="41197" x="6153150" y="2884488"/>
          <p14:tracePt t="41214" x="6161088" y="2884488"/>
          <p14:tracePt t="41231" x="6180138" y="2884488"/>
          <p14:tracePt t="41248" x="6205538" y="2884488"/>
          <p14:tracePt t="41264" x="6224588" y="2884488"/>
          <p14:tracePt t="41281" x="6242050" y="2884488"/>
          <p14:tracePt t="41297" x="6269038" y="2884488"/>
          <p14:tracePt t="41314" x="6286500" y="2884488"/>
          <p14:tracePt t="41336" x="6323013" y="2884488"/>
          <p14:tracePt t="41347" x="6330950" y="2884488"/>
          <p14:tracePt t="41364" x="6367463" y="2884488"/>
          <p14:tracePt t="41381" x="6384925" y="2884488"/>
          <p14:tracePt t="41397" x="6402388" y="2884488"/>
          <p14:tracePt t="41414" x="6411913" y="2884488"/>
          <p14:tracePt t="41431" x="6419850" y="2884488"/>
          <p14:tracePt t="41512" x="6429375" y="2884488"/>
          <p14:tracePt t="41528" x="6438900" y="2884488"/>
          <p14:tracePt t="41544" x="6446838" y="2884488"/>
          <p14:tracePt t="41552" x="6446838" y="2874963"/>
          <p14:tracePt t="41564" x="6456363" y="2874963"/>
          <p14:tracePt t="41584" x="6456363" y="2867025"/>
          <p14:tracePt t="41598" x="6465888" y="2867025"/>
          <p14:tracePt t="41614" x="6473825" y="2867025"/>
          <p14:tracePt t="41631" x="6483350" y="2857500"/>
          <p14:tracePt t="41648" x="6491288" y="2857500"/>
          <p14:tracePt t="41681" x="6500813" y="2857500"/>
          <p14:tracePt t="41720" x="6510338" y="2857500"/>
          <p14:tracePt t="41736" x="6518275" y="2857500"/>
          <p14:tracePt t="41776" x="6527800" y="2857500"/>
          <p14:tracePt t="41792" x="6537325" y="2857500"/>
          <p14:tracePt t="41808" x="6545263" y="2857500"/>
          <p14:tracePt t="41816" x="6554788" y="2857500"/>
          <p14:tracePt t="41833" x="6562725" y="2857500"/>
          <p14:tracePt t="42040" x="6554788" y="2857500"/>
          <p14:tracePt t="42048" x="6545263" y="2857500"/>
          <p14:tracePt t="42064" x="6537325" y="2857500"/>
          <p14:tracePt t="42080" x="6527800" y="2857500"/>
          <p14:tracePt t="42088" x="6518275" y="2857500"/>
          <p14:tracePt t="42098" x="6510338" y="2857500"/>
          <p14:tracePt t="42114" x="6483350" y="2857500"/>
          <p14:tracePt t="42131" x="6465888" y="2857500"/>
          <p14:tracePt t="42148" x="6438900" y="2857500"/>
          <p14:tracePt t="42164" x="6411913" y="2857500"/>
          <p14:tracePt t="42181" x="6367463" y="2857500"/>
          <p14:tracePt t="42198" x="6323013" y="2857500"/>
          <p14:tracePt t="42214" x="6276975" y="2857500"/>
          <p14:tracePt t="42231" x="6242050" y="2857500"/>
          <p14:tracePt t="42248" x="6188075" y="2857500"/>
          <p14:tracePt t="42264" x="6170613" y="2857500"/>
          <p14:tracePt t="42281" x="6143625" y="2857500"/>
          <p14:tracePt t="42298" x="6108700" y="2857500"/>
          <p14:tracePt t="42314" x="6062663" y="2857500"/>
          <p14:tracePt t="42331" x="6010275" y="2857500"/>
          <p14:tracePt t="42348" x="5965825" y="2857500"/>
          <p14:tracePt t="42364" x="5919788" y="2857500"/>
          <p14:tracePt t="42381" x="5894388" y="2857500"/>
          <p14:tracePt t="42398" x="5867400" y="2857500"/>
          <p14:tracePt t="42414" x="5848350" y="2857500"/>
          <p14:tracePt t="42431" x="5822950" y="2857500"/>
          <p14:tracePt t="42448" x="5776913" y="2857500"/>
          <p14:tracePt t="42464" x="5732463" y="2857500"/>
          <p14:tracePt t="42481" x="5680075" y="2857500"/>
          <p14:tracePt t="42498" x="5634038" y="2857500"/>
          <p14:tracePt t="42514" x="5589588" y="2857500"/>
          <p14:tracePt t="42531" x="5545138" y="2857500"/>
          <p14:tracePt t="42548" x="5518150" y="2857500"/>
          <p14:tracePt t="42564" x="5483225" y="2857500"/>
          <p14:tracePt t="42581" x="5456238" y="2867025"/>
          <p14:tracePt t="42598" x="5446713" y="2874963"/>
          <p14:tracePt t="42614" x="5419725" y="2874963"/>
          <p14:tracePt t="42631" x="5402263" y="2884488"/>
          <p14:tracePt t="42648" x="5394325" y="2894013"/>
          <p14:tracePt t="42664" x="5375275" y="2894013"/>
          <p14:tracePt t="42681" x="5367338" y="2894013"/>
          <p14:tracePt t="42728" x="5357813" y="2894013"/>
          <p14:tracePt t="42753" x="5348288" y="2901950"/>
          <p14:tracePt t="42776" x="5340350" y="2901950"/>
          <p14:tracePt t="43033" x="5330825" y="2901950"/>
          <p14:tracePt t="43064" x="5330825" y="2911475"/>
          <p14:tracePt t="43096" x="5322888" y="2911475"/>
          <p14:tracePt t="43120" x="5322888" y="2919413"/>
          <p14:tracePt t="43545" x="5322888" y="2928938"/>
          <p14:tracePt t="43552" x="5322888" y="2938463"/>
          <p14:tracePt t="43568" x="5322888" y="2946400"/>
          <p14:tracePt t="43581" x="5313363" y="2946400"/>
          <p14:tracePt t="43617" x="5313363" y="2955925"/>
          <p14:tracePt t="43728" x="5303838" y="2955925"/>
          <p14:tracePt t="43752" x="5303838" y="2965450"/>
          <p14:tracePt t="43937" x="5295900" y="2965450"/>
          <p14:tracePt t="43977" x="5286375" y="2965450"/>
          <p14:tracePt t="43993" x="5276850" y="2965450"/>
          <p14:tracePt t="44017" x="5268913" y="2965450"/>
          <p14:tracePt t="44025" x="5259388" y="2965450"/>
          <p14:tracePt t="44048" x="5251450" y="2965450"/>
          <p14:tracePt t="44065" x="5241925" y="2965450"/>
          <p14:tracePt t="44080" x="5232400" y="2955925"/>
          <p14:tracePt t="44088" x="5224463" y="2955925"/>
          <p14:tracePt t="44104" x="5214938" y="2955925"/>
          <p14:tracePt t="44121" x="5205413" y="2955925"/>
          <p14:tracePt t="44137" x="5197475" y="2955925"/>
          <p14:tracePt t="44168" x="5187950" y="2955925"/>
          <p14:tracePt t="44224" x="5180013" y="2955925"/>
          <p14:tracePt t="44257" x="5170488" y="2955925"/>
          <p14:tracePt t="44288" x="5160963" y="2955925"/>
          <p14:tracePt t="44297" x="5153025" y="2955925"/>
          <p14:tracePt t="44321" x="5143500" y="2955925"/>
          <p14:tracePt t="44417" x="5133975" y="2955925"/>
          <p14:tracePt t="45105" x="5143500" y="2955925"/>
          <p14:tracePt t="47777" x="5133975" y="2955925"/>
          <p14:tracePt t="47809" x="5126038" y="2955925"/>
          <p14:tracePt t="47817" x="5116513" y="2955925"/>
          <p14:tracePt t="47833" x="5108575" y="2955925"/>
          <p14:tracePt t="47849" x="5108575" y="2946400"/>
          <p14:tracePt t="47865" x="5099050" y="2946400"/>
          <p14:tracePt t="48329" x="5089525" y="2946400"/>
          <p14:tracePt t="48337" x="5081588" y="2946400"/>
          <p14:tracePt t="48441" x="5072063" y="2946400"/>
          <p14:tracePt t="48473" x="5062538" y="2946400"/>
          <p14:tracePt t="48498" x="5054600" y="2946400"/>
          <p14:tracePt t="48513" x="5054600" y="2955925"/>
          <p14:tracePt t="48689" x="5062538" y="2955925"/>
          <p14:tracePt t="48697" x="5081588" y="2955925"/>
          <p14:tracePt t="48705" x="5089525" y="2955925"/>
          <p14:tracePt t="48715" x="5108575" y="2955925"/>
          <p14:tracePt t="48732" x="5143500" y="2955925"/>
          <p14:tracePt t="48749" x="5180013" y="2955925"/>
          <p14:tracePt t="48766" x="5205413" y="2955925"/>
          <p14:tracePt t="48782" x="5251450" y="2955925"/>
          <p14:tracePt t="48799" x="5313363" y="2955925"/>
          <p14:tracePt t="48816" x="5384800" y="2955925"/>
          <p14:tracePt t="48832" x="5438775" y="2955925"/>
          <p14:tracePt t="48849" x="5473700" y="2955925"/>
          <p14:tracePt t="48865" x="5483225" y="2955925"/>
          <p14:tracePt t="48882" x="5491163" y="2955925"/>
          <p14:tracePt t="48916" x="5500688" y="2955925"/>
          <p14:tracePt t="48969" x="5500688" y="2946400"/>
          <p14:tracePt t="48977" x="5510213" y="2946400"/>
          <p14:tracePt t="48993" x="5518150" y="2946400"/>
          <p14:tracePt t="49018" x="5527675" y="2946400"/>
          <p14:tracePt t="49026" x="5537200" y="2946400"/>
          <p14:tracePt t="49041" x="5545138" y="2946400"/>
          <p14:tracePt t="49057" x="5554663" y="2946400"/>
          <p14:tracePt t="49073" x="5562600" y="2946400"/>
          <p14:tracePt t="49082" x="5572125" y="2946400"/>
          <p14:tracePt t="49099" x="5581650" y="2938463"/>
          <p14:tracePt t="49116" x="5589588" y="2938463"/>
          <p14:tracePt t="49132" x="5599113" y="2938463"/>
          <p14:tracePt t="49149" x="5608638" y="2938463"/>
          <p14:tracePt t="49185" x="5616575" y="2938463"/>
          <p14:tracePt t="49218" x="5626100" y="2938463"/>
          <p14:tracePt t="49233" x="5626100" y="2928938"/>
          <p14:tracePt t="49249" x="5634038" y="2928938"/>
          <p14:tracePt t="49257" x="5643563" y="2928938"/>
          <p14:tracePt t="49273" x="5653088" y="2928938"/>
          <p14:tracePt t="49282" x="5653088" y="2919413"/>
          <p14:tracePt t="49299" x="5661025" y="2919413"/>
          <p14:tracePt t="49316" x="5670550" y="2919413"/>
          <p14:tracePt t="49332" x="5680075" y="2919413"/>
          <p14:tracePt t="49349" x="5688013" y="2919413"/>
          <p14:tracePt t="49433" x="5697538" y="2919413"/>
          <p14:tracePt t="49754" x="5688013" y="2919413"/>
          <p14:tracePt t="49769" x="5680075" y="2919413"/>
          <p14:tracePt t="49809" x="5670550" y="2919413"/>
          <p14:tracePt t="49849" x="5661025" y="2919413"/>
          <p14:tracePt t="49866" x="5653088" y="2919413"/>
          <p14:tracePt t="49889" x="5643563" y="2919413"/>
          <p14:tracePt t="49897" x="5643563" y="2928938"/>
          <p14:tracePt t="49905" x="5634038" y="2928938"/>
          <p14:tracePt t="49937" x="5626100" y="2928938"/>
          <p14:tracePt t="49969" x="5626100" y="2938463"/>
          <p14:tracePt t="49985" x="5616575" y="2938463"/>
          <p14:tracePt t="50097" x="5608638" y="2938463"/>
          <p14:tracePt t="50105" x="5599113" y="2938463"/>
          <p14:tracePt t="50233" x="5589588" y="2938463"/>
          <p14:tracePt t="50361" x="5581650" y="2938463"/>
          <p14:tracePt t="50474" x="5572125" y="2938463"/>
          <p14:tracePt t="50514" x="5562600" y="2938463"/>
          <p14:tracePt t="50554" x="5554663" y="2938463"/>
          <p14:tracePt t="50602" x="5545138" y="2938463"/>
          <p14:tracePt t="50682" x="5537200" y="2938463"/>
          <p14:tracePt t="50706" x="5527675" y="2938463"/>
          <p14:tracePt t="50729" x="5518150" y="2938463"/>
          <p14:tracePt t="50762" x="5510213" y="2938463"/>
          <p14:tracePt t="50778" x="5500688" y="2938463"/>
          <p14:tracePt t="50786" x="5491163" y="2938463"/>
          <p14:tracePt t="50802" x="5483225" y="2938463"/>
          <p14:tracePt t="50818" x="5473700" y="2938463"/>
          <p14:tracePt t="50833" x="5465763" y="2938463"/>
          <p14:tracePt t="50842" x="5456238" y="2938463"/>
          <p14:tracePt t="50857" x="5446713" y="2938463"/>
          <p14:tracePt t="50906" x="5438775" y="2938463"/>
          <p14:tracePt t="51057" x="5429250" y="2938463"/>
          <p14:tracePt t="51066" x="5419725" y="2938463"/>
          <p14:tracePt t="51490" x="5411788" y="2938463"/>
          <p14:tracePt t="51546" x="5411788" y="2946400"/>
          <p14:tracePt t="51554" x="5402263" y="2946400"/>
          <p14:tracePt t="51570" x="5394325" y="2946400"/>
          <p14:tracePt t="51586" x="5394325" y="2955925"/>
          <p14:tracePt t="51826" x="5384800" y="2955925"/>
          <p14:tracePt t="51842" x="5384800" y="2965450"/>
          <p14:tracePt t="53394" x="5375275" y="2965450"/>
          <p14:tracePt t="54642" x="5375275" y="2955925"/>
          <p14:tracePt t="54706" x="5375275" y="2946400"/>
          <p14:tracePt t="54722" x="5375275" y="2938463"/>
          <p14:tracePt t="54746" x="5375275" y="2928938"/>
          <p14:tracePt t="54802" x="5375275" y="2919413"/>
          <p14:tracePt t="54826" x="5375275" y="2911475"/>
          <p14:tracePt t="54834" x="5384800" y="2911475"/>
          <p14:tracePt t="54842" x="5394325" y="2911475"/>
          <p14:tracePt t="54858" x="5402263" y="2901950"/>
          <p14:tracePt t="54874" x="5411788" y="2894013"/>
          <p14:tracePt t="54883" x="5419725" y="2884488"/>
          <p14:tracePt t="54900" x="5438775" y="2884488"/>
          <p14:tracePt t="54917" x="5456238" y="2874963"/>
          <p14:tracePt t="54933" x="5465763" y="2874963"/>
          <p14:tracePt t="54950" x="5473700" y="2867025"/>
          <p14:tracePt t="54967" x="5483225" y="2867025"/>
          <p14:tracePt t="54983" x="5491163" y="2867025"/>
          <p14:tracePt t="55082" x="5491163" y="2874963"/>
          <p14:tracePt t="55098" x="5491163" y="2884488"/>
          <p14:tracePt t="55122" x="5491163" y="2894013"/>
          <p14:tracePt t="55130" x="5491163" y="2901950"/>
          <p14:tracePt t="55146" x="5491163" y="2911475"/>
          <p14:tracePt t="55442" x="5500688" y="2911475"/>
          <p14:tracePt t="55458" x="5518150" y="2911475"/>
          <p14:tracePt t="55466" x="5527675" y="2911475"/>
          <p14:tracePt t="55474" x="5537200" y="2911475"/>
          <p14:tracePt t="55483" x="5554663" y="2911475"/>
          <p14:tracePt t="55500" x="5608638" y="2911475"/>
          <p14:tracePt t="55517" x="5661025" y="2911475"/>
          <p14:tracePt t="55533" x="5741988" y="2911475"/>
          <p14:tracePt t="55550" x="5786438" y="2911475"/>
          <p14:tracePt t="55567" x="5803900" y="2911475"/>
          <p14:tracePt t="55583" x="5822950" y="2911475"/>
          <p14:tracePt t="55618" x="5830888" y="2911475"/>
          <p14:tracePt t="55634" x="5840413" y="2911475"/>
          <p14:tracePt t="55650" x="5857875" y="2911475"/>
          <p14:tracePt t="55667" x="5884863" y="2911475"/>
          <p14:tracePt t="55683" x="5902325" y="2911475"/>
          <p14:tracePt t="55700" x="5911850" y="2911475"/>
          <p14:tracePt t="55717" x="5919788" y="2911475"/>
          <p14:tracePt t="55733" x="5929313" y="2901950"/>
          <p14:tracePt t="55750" x="5929313" y="2894013"/>
          <p14:tracePt t="55767" x="5938838" y="2894013"/>
          <p14:tracePt t="55783" x="5946775" y="2894013"/>
          <p14:tracePt t="55800" x="5956300" y="2894013"/>
          <p14:tracePt t="55834" x="5973763" y="2894013"/>
          <p14:tracePt t="55850" x="5991225" y="2894013"/>
          <p14:tracePt t="55867" x="6027738" y="2894013"/>
          <p14:tracePt t="55883" x="6072188" y="2894013"/>
          <p14:tracePt t="55900" x="6116638" y="2894013"/>
          <p14:tracePt t="55917" x="6134100" y="2894013"/>
          <p14:tracePt t="55986" x="6143625" y="2894013"/>
          <p14:tracePt t="56002" x="6153150" y="2894013"/>
          <p14:tracePt t="56026" x="6161088" y="2894013"/>
          <p14:tracePt t="56034" x="6170613" y="2894013"/>
          <p14:tracePt t="56050" x="6180138" y="2894013"/>
          <p14:tracePt t="56058" x="6197600" y="2894013"/>
          <p14:tracePt t="56074" x="6215063" y="2894013"/>
          <p14:tracePt t="56083" x="6224588" y="2894013"/>
          <p14:tracePt t="56100" x="6242050" y="2894013"/>
          <p14:tracePt t="56117" x="6251575" y="2894013"/>
          <p14:tracePt t="56134" x="6259513" y="2894013"/>
          <p14:tracePt t="56150" x="6269038" y="2894013"/>
          <p14:tracePt t="56184" x="6276975" y="2894013"/>
          <p14:tracePt t="56219" x="6286500" y="2894013"/>
          <p14:tracePt t="56266" x="6296025" y="2894013"/>
          <p14:tracePt t="56282" x="6303963" y="2894013"/>
          <p14:tracePt t="56290" x="6313488" y="2894013"/>
          <p14:tracePt t="56306" x="6323013" y="2894013"/>
          <p14:tracePt t="56322" x="6330950" y="2894013"/>
          <p14:tracePt t="56387" x="6340475" y="2894013"/>
          <p14:tracePt t="56410" x="6340475" y="2884488"/>
          <p14:tracePt t="56419" x="6348413" y="2884488"/>
          <p14:tracePt t="56523" x="6340475" y="2884488"/>
          <p14:tracePt t="56530" x="6340475" y="2874963"/>
          <p14:tracePt t="56538" x="6330950" y="2874963"/>
          <p14:tracePt t="56554" x="6323013" y="2874963"/>
          <p14:tracePt t="56567" x="6303963" y="2874963"/>
          <p14:tracePt t="56584" x="6276975" y="2874963"/>
          <p14:tracePt t="56600" x="6242050" y="2874963"/>
          <p14:tracePt t="56617" x="6197600" y="2874963"/>
          <p14:tracePt t="56634" x="6134100" y="2874963"/>
          <p14:tracePt t="56650" x="6081713" y="2874963"/>
          <p14:tracePt t="56667" x="6027738" y="2874963"/>
          <p14:tracePt t="56684" x="5965825" y="2884488"/>
          <p14:tracePt t="56700" x="5919788" y="2894013"/>
          <p14:tracePt t="56717" x="5875338" y="2894013"/>
          <p14:tracePt t="56734" x="5848350" y="2894013"/>
          <p14:tracePt t="56750" x="5822950" y="2894013"/>
          <p14:tracePt t="56767" x="5768975" y="2894013"/>
          <p14:tracePt t="56784" x="5715000" y="2901950"/>
          <p14:tracePt t="56800" x="5653088" y="2901950"/>
          <p14:tracePt t="56817" x="5581650" y="2911475"/>
          <p14:tracePt t="56834" x="5510213" y="2911475"/>
          <p14:tracePt t="56850" x="5491163" y="2911475"/>
          <p14:tracePt t="56867" x="5473700" y="2911475"/>
          <p14:tracePt t="56884" x="5456238" y="2911475"/>
          <p14:tracePt t="56900" x="5429250" y="2911475"/>
          <p14:tracePt t="56918" x="5394325" y="2911475"/>
          <p14:tracePt t="56934" x="5375275" y="2911475"/>
          <p14:tracePt t="56950" x="5357813" y="2911475"/>
          <p14:tracePt t="56967" x="5348288" y="2911475"/>
          <p14:tracePt t="56984" x="5340350" y="2911475"/>
          <p14:tracePt t="57000" x="5322888" y="2911475"/>
          <p14:tracePt t="57017" x="5313363" y="2911475"/>
          <p14:tracePt t="57034" x="5303838" y="2919413"/>
          <p14:tracePt t="57050" x="5286375" y="2919413"/>
          <p14:tracePt t="57067" x="5259388" y="2919413"/>
          <p14:tracePt t="57084" x="5241925" y="2919413"/>
          <p14:tracePt t="57100" x="5232400" y="2919413"/>
          <p14:tracePt t="57134" x="5224463" y="2919413"/>
          <p14:tracePt t="57150" x="5214938" y="2919413"/>
          <p14:tracePt t="57167" x="5205413" y="2919413"/>
          <p14:tracePt t="57186" x="5197475" y="2919413"/>
          <p14:tracePt t="57203" x="5187950" y="2919413"/>
          <p14:tracePt t="57218" x="5180013" y="2919413"/>
          <p14:tracePt t="57234" x="5170488" y="2919413"/>
          <p14:tracePt t="57250" x="5143500" y="2919413"/>
          <p14:tracePt t="57267" x="5126038" y="2919413"/>
          <p14:tracePt t="57284" x="5108575" y="2919413"/>
          <p14:tracePt t="57300" x="5099050" y="2919413"/>
          <p14:tracePt t="57334" x="5089525" y="2919413"/>
          <p14:tracePt t="57362" x="5081588" y="2919413"/>
          <p14:tracePt t="57387" x="5072063" y="2928938"/>
          <p14:tracePt t="57394" x="5062538" y="2928938"/>
          <p14:tracePt t="57410" x="5062538" y="2938463"/>
          <p14:tracePt t="57419" x="5054600" y="2938463"/>
          <p14:tracePt t="57435" x="5045075" y="2938463"/>
          <p14:tracePt t="57450" x="5037138" y="2946400"/>
          <p14:tracePt t="57467" x="5027613" y="2946400"/>
          <p14:tracePt t="57484" x="5018088" y="2955925"/>
          <p14:tracePt t="57500" x="5010150" y="2955925"/>
          <p14:tracePt t="57517" x="5000625" y="2955925"/>
          <p14:tracePt t="57534" x="4983163" y="2955925"/>
          <p14:tracePt t="57550" x="4973638" y="2955925"/>
          <p14:tracePt t="57567" x="4965700" y="2955925"/>
          <p14:tracePt t="57584" x="4956175" y="2955925"/>
          <p14:tracePt t="57601" x="4946650" y="2955925"/>
          <p14:tracePt t="57617" x="4938713" y="2955925"/>
          <p14:tracePt t="57634" x="4919663" y="2955925"/>
          <p14:tracePt t="57650" x="4902200" y="2955925"/>
          <p14:tracePt t="57667" x="4884738" y="2955925"/>
          <p14:tracePt t="57684" x="4875213" y="2965450"/>
          <p14:tracePt t="57700" x="4857750" y="2965450"/>
          <p14:tracePt t="57717" x="4848225" y="2965450"/>
          <p14:tracePt t="57734" x="4840288" y="2965450"/>
          <p14:tracePt t="57750" x="4822825" y="2965450"/>
          <p14:tracePt t="57795" x="4813300" y="2965450"/>
          <p14:tracePt t="57819" x="4803775" y="2965450"/>
          <p14:tracePt t="58275" x="4795838" y="2965450"/>
          <p14:tracePt t="58283" x="4795838" y="2973388"/>
          <p14:tracePt t="58299" x="4795838" y="2982913"/>
          <p14:tracePt t="58307" x="4786313" y="2982913"/>
          <p14:tracePt t="58331" x="4786313" y="2990850"/>
          <p14:tracePt t="59195" x="4776788" y="2990850"/>
          <p14:tracePt t="59219" x="4768850" y="2990850"/>
          <p14:tracePt t="59235" x="4759325" y="2990850"/>
          <p14:tracePt t="59243" x="4751388" y="2990850"/>
          <p14:tracePt t="59251" x="4724400" y="2990850"/>
          <p14:tracePt t="59267" x="4660900" y="2990850"/>
          <p14:tracePt t="59284" x="4589463" y="2990850"/>
          <p14:tracePt t="59301" x="4491038" y="2990850"/>
          <p14:tracePt t="59317" x="4438650" y="2990850"/>
          <p14:tracePt t="59334" x="4384675" y="2990850"/>
          <p14:tracePt t="59351" x="4340225" y="2990850"/>
          <p14:tracePt t="59367" x="4276725" y="3000375"/>
          <p14:tracePt t="59384" x="4197350" y="3009900"/>
          <p14:tracePt t="59401" x="4108450" y="3009900"/>
          <p14:tracePt t="59417" x="3990975" y="3009900"/>
          <p14:tracePt t="59434" x="3840163" y="3017838"/>
          <p14:tracePt t="59451" x="3776663" y="3017838"/>
          <p14:tracePt t="59467" x="3741738" y="3017838"/>
          <p14:tracePt t="59484" x="3724275" y="3017838"/>
          <p14:tracePt t="59501" x="3705225" y="3017838"/>
          <p14:tracePt t="59517" x="3687763" y="3017838"/>
          <p14:tracePt t="59534" x="3660775" y="3017838"/>
          <p14:tracePt t="59551" x="3616325" y="3017838"/>
          <p14:tracePt t="59568" x="3589338" y="3017838"/>
          <p14:tracePt t="59584" x="3554413" y="3017838"/>
          <p14:tracePt t="59601" x="3536950" y="3017838"/>
          <p14:tracePt t="59618" x="3517900" y="3017838"/>
          <p14:tracePt t="59634" x="3482975" y="3017838"/>
          <p14:tracePt t="59651" x="3473450" y="3017838"/>
          <p14:tracePt t="60147" x="3465513" y="3017838"/>
          <p14:tracePt t="60155" x="3455988" y="3017838"/>
          <p14:tracePt t="60171" x="3446463" y="3017838"/>
          <p14:tracePt t="60187" x="3438525" y="3017838"/>
          <p14:tracePt t="60203" x="3429000" y="3017838"/>
          <p14:tracePt t="60211" x="3419475" y="3017838"/>
          <p14:tracePt t="60227" x="3411538" y="3017838"/>
          <p14:tracePt t="60259" x="3402013" y="3017838"/>
          <p14:tracePt t="60275" x="3394075" y="3017838"/>
          <p14:tracePt t="60283" x="3384550" y="3017838"/>
          <p14:tracePt t="60299" x="3375025" y="3017838"/>
          <p14:tracePt t="60315" x="3367088" y="3017838"/>
          <p14:tracePt t="60331" x="3357563" y="3017838"/>
          <p14:tracePt t="60347" x="3348038" y="3017838"/>
          <p14:tracePt t="60355" x="3340100" y="3017838"/>
          <p14:tracePt t="60371" x="3330575" y="3017838"/>
          <p14:tracePt t="60387" x="3313113" y="3017838"/>
          <p14:tracePt t="60401" x="3303588" y="3017838"/>
          <p14:tracePt t="60418" x="3286125" y="3017838"/>
          <p14:tracePt t="60435" x="3259138" y="3009900"/>
          <p14:tracePt t="60451" x="3241675" y="3009900"/>
          <p14:tracePt t="60468" x="3232150" y="3000375"/>
          <p14:tracePt t="60484" x="3224213" y="3000375"/>
          <p14:tracePt t="60501" x="3214688" y="3000375"/>
          <p14:tracePt t="60518" x="3205163" y="3000375"/>
          <p14:tracePt t="60534" x="3197225" y="2990850"/>
          <p14:tracePt t="60551" x="3187700" y="2990850"/>
          <p14:tracePt t="60568" x="3179763" y="2990850"/>
          <p14:tracePt t="60584" x="3170238" y="2990850"/>
          <p14:tracePt t="60601" x="3160713" y="2990850"/>
          <p14:tracePt t="60618" x="3152775" y="2990850"/>
          <p14:tracePt t="60635" x="3133725" y="2990850"/>
          <p14:tracePt t="60651" x="3133725" y="2982913"/>
          <p14:tracePt t="60668" x="3125788" y="2982913"/>
          <p14:tracePt t="60731" x="3125788" y="2973388"/>
          <p14:tracePt t="60739" x="3116263" y="2973388"/>
          <p14:tracePt t="60811" x="3116263" y="2965450"/>
          <p14:tracePt t="60835" x="3116263" y="2955925"/>
          <p14:tracePt t="60843" x="3125788" y="2955925"/>
          <p14:tracePt t="60859" x="3133725" y="2955925"/>
          <p14:tracePt t="60868" x="3143250" y="2955925"/>
          <p14:tracePt t="60884" x="3152775" y="2946400"/>
          <p14:tracePt t="60901" x="3170238" y="2946400"/>
          <p14:tracePt t="60918" x="3187700" y="2946400"/>
          <p14:tracePt t="60934" x="3214688" y="2946400"/>
          <p14:tracePt t="60951" x="3224213" y="2946400"/>
          <p14:tracePt t="60968" x="3241675" y="2946400"/>
          <p14:tracePt t="60985" x="3268663" y="2946400"/>
          <p14:tracePt t="61001" x="3276600" y="2946400"/>
          <p14:tracePt t="61018" x="3303588" y="2946400"/>
          <p14:tracePt t="61034" x="3322638" y="2946400"/>
          <p14:tracePt t="61051" x="3340100" y="2946400"/>
          <p14:tracePt t="61068" x="3348038" y="2946400"/>
          <p14:tracePt t="61084" x="3357563" y="2955925"/>
          <p14:tracePt t="61101" x="3375025" y="2955925"/>
          <p14:tracePt t="61118" x="3384550" y="2955925"/>
          <p14:tracePt t="61134" x="3402013" y="2955925"/>
          <p14:tracePt t="61151" x="3429000" y="2955925"/>
          <p14:tracePt t="61168" x="3446463" y="2955925"/>
          <p14:tracePt t="61184" x="3473450" y="2955925"/>
          <p14:tracePt t="61201" x="3490913" y="2955925"/>
          <p14:tracePt t="61218" x="3517900" y="2955925"/>
          <p14:tracePt t="61235" x="3571875" y="2955925"/>
          <p14:tracePt t="61251" x="3608388" y="2955925"/>
          <p14:tracePt t="61268" x="3625850" y="2955925"/>
          <p14:tracePt t="61284" x="3633788" y="2955925"/>
          <p14:tracePt t="61301" x="3643313" y="2955925"/>
          <p14:tracePt t="61318" x="3660775" y="2955925"/>
          <p14:tracePt t="61334" x="3670300" y="2955925"/>
          <p14:tracePt t="61351" x="3679825" y="2955925"/>
          <p14:tracePt t="61368" x="3687763" y="2955925"/>
          <p14:tracePt t="61385" x="3697288" y="2955925"/>
          <p14:tracePt t="61467" x="3705225" y="2955925"/>
          <p14:tracePt t="61475" x="3714750" y="2955925"/>
          <p14:tracePt t="61491" x="3724275" y="2955925"/>
          <p14:tracePt t="61507" x="3732213" y="2955925"/>
          <p14:tracePt t="61523" x="3741738" y="2955925"/>
          <p14:tracePt t="61535" x="3751263" y="2955925"/>
          <p14:tracePt t="61551" x="3759200" y="2955925"/>
          <p14:tracePt t="61568" x="3768725" y="2955925"/>
          <p14:tracePt t="61585" x="3776663" y="2955925"/>
          <p14:tracePt t="61601" x="3786188" y="2955925"/>
          <p14:tracePt t="61618" x="3795713" y="2955925"/>
          <p14:tracePt t="61635" x="3813175" y="2965450"/>
          <p14:tracePt t="61651" x="3822700" y="2965450"/>
          <p14:tracePt t="61668" x="3822700" y="2973388"/>
          <p14:tracePt t="61701" x="3822700" y="2982913"/>
          <p14:tracePt t="61779" x="3830638" y="2982913"/>
          <p14:tracePt t="61819" x="3840163" y="2982913"/>
          <p14:tracePt t="61835" x="3848100" y="2982913"/>
          <p14:tracePt t="61843" x="3857625" y="2982913"/>
          <p14:tracePt t="61859" x="3867150" y="2982913"/>
          <p14:tracePt t="61875" x="3875088" y="2982913"/>
          <p14:tracePt t="61891" x="3884613" y="2982913"/>
          <p14:tracePt t="61923" x="3894138" y="2982913"/>
          <p14:tracePt t="61931" x="3902075" y="2982913"/>
          <p14:tracePt t="61939" x="3902075" y="2990850"/>
          <p14:tracePt t="62899" x="3911600" y="2990850"/>
          <p14:tracePt t="62915" x="3919538" y="2990850"/>
          <p14:tracePt t="62923" x="3929063" y="2990850"/>
          <p14:tracePt t="62935" x="3946525" y="2990850"/>
          <p14:tracePt t="62951" x="4017963" y="3000375"/>
          <p14:tracePt t="62968" x="4133850" y="3017838"/>
          <p14:tracePt t="62985" x="4268788" y="3044825"/>
          <p14:tracePt t="63001" x="4394200" y="3054350"/>
          <p14:tracePt t="63018" x="4456113" y="3071813"/>
          <p14:tracePt t="63035" x="4483100" y="3098800"/>
          <p14:tracePt t="63051" x="4510088" y="3133725"/>
          <p14:tracePt t="63068" x="4537075" y="3160713"/>
          <p14:tracePt t="63085" x="4562475" y="3179763"/>
          <p14:tracePt t="63101" x="4572000" y="3205163"/>
          <p14:tracePt t="63118" x="4572000" y="3232150"/>
          <p14:tracePt t="63135" x="4589463" y="3276600"/>
          <p14:tracePt t="63152" x="4598988" y="3303588"/>
          <p14:tracePt t="63168" x="4608513" y="3313113"/>
          <p14:tracePt t="63185" x="4608513" y="3322638"/>
          <p14:tracePt t="63202" x="4608513" y="3340100"/>
          <p14:tracePt t="63218" x="4608513" y="3348038"/>
          <p14:tracePt t="63235" x="4598988" y="3330575"/>
          <p14:tracePt t="63251" x="4562475" y="3295650"/>
          <p14:tracePt t="63268" x="4537075" y="3268663"/>
          <p14:tracePt t="63285" x="4518025" y="3232150"/>
          <p14:tracePt t="63302" x="4483100" y="3197225"/>
          <p14:tracePt t="63318" x="4456113" y="3160713"/>
          <p14:tracePt t="63335" x="4411663" y="3133725"/>
          <p14:tracePt t="63352" x="4357688" y="3108325"/>
          <p14:tracePt t="63368" x="4259263" y="3071813"/>
          <p14:tracePt t="63385" x="4160838" y="3036888"/>
          <p14:tracePt t="63401" x="4062413" y="3027363"/>
          <p14:tracePt t="63418" x="3911600" y="3017838"/>
          <p14:tracePt t="63435" x="3679825" y="3017838"/>
          <p14:tracePt t="63452" x="3517900" y="3017838"/>
          <p14:tracePt t="63468" x="3429000" y="3017838"/>
          <p14:tracePt t="63485" x="3375025" y="3017838"/>
          <p14:tracePt t="63502" x="3330575" y="3017838"/>
          <p14:tracePt t="63518" x="3295650" y="3017838"/>
          <p14:tracePt t="63535" x="3241675" y="3017838"/>
          <p14:tracePt t="63552" x="3179763" y="3017838"/>
          <p14:tracePt t="63568" x="3125788" y="3017838"/>
          <p14:tracePt t="63585" x="3089275" y="3017838"/>
          <p14:tracePt t="63602" x="3054350" y="3017838"/>
          <p14:tracePt t="63618" x="3000375" y="3017838"/>
          <p14:tracePt t="63635" x="2946400" y="3017838"/>
          <p14:tracePt t="63652" x="2928938" y="3017838"/>
          <p14:tracePt t="63668" x="2911475" y="3017838"/>
          <p14:tracePt t="63685" x="2901950" y="3017838"/>
          <p14:tracePt t="63702" x="2884488" y="3017838"/>
          <p14:tracePt t="63718" x="2874963" y="3017838"/>
          <p14:tracePt t="63735" x="2867025" y="3017838"/>
          <p14:tracePt t="63752" x="2840038" y="3017838"/>
          <p14:tracePt t="63768" x="2830513" y="3017838"/>
          <p14:tracePt t="63785" x="2822575" y="3017838"/>
          <p14:tracePt t="63802" x="2813050" y="3017838"/>
          <p14:tracePt t="63818" x="2795588" y="3017838"/>
          <p14:tracePt t="63835" x="2786063" y="3017838"/>
          <p14:tracePt t="63852" x="2776538" y="3017838"/>
          <p14:tracePt t="63868" x="2768600" y="3017838"/>
          <p14:tracePt t="63885" x="2751138" y="3017838"/>
          <p14:tracePt t="63947" x="2759075" y="3017838"/>
          <p14:tracePt t="63956" x="2786063" y="3036888"/>
          <p14:tracePt t="63963" x="2830513" y="3044825"/>
          <p14:tracePt t="63971" x="2894013" y="3062288"/>
          <p14:tracePt t="63985" x="2938463" y="3089275"/>
          <p14:tracePt t="64002" x="3036888" y="3125788"/>
          <p14:tracePt t="64019" x="3179763" y="3187700"/>
          <p14:tracePt t="64035" x="3276600" y="3241675"/>
          <p14:tracePt t="64052" x="3384550" y="3276600"/>
          <p14:tracePt t="64068" x="3490913" y="3322638"/>
          <p14:tracePt t="64085" x="3589338" y="3367088"/>
          <p14:tracePt t="64102" x="3670300" y="3394075"/>
          <p14:tracePt t="64118" x="3732213" y="3411538"/>
          <p14:tracePt t="64135" x="3786188" y="3419475"/>
          <p14:tracePt t="64152" x="3822700" y="3438525"/>
          <p14:tracePt t="64168" x="3875088" y="3438525"/>
          <p14:tracePt t="64185" x="3938588" y="3446463"/>
          <p14:tracePt t="64202" x="4017963" y="3465513"/>
          <p14:tracePt t="64218" x="4125913" y="3473450"/>
          <p14:tracePt t="64235" x="4394200" y="3473450"/>
          <p14:tracePt t="64252" x="4643438" y="3473450"/>
          <p14:tracePt t="64268" x="5010150" y="3482975"/>
          <p14:tracePt t="64285" x="5446713" y="3482975"/>
          <p14:tracePt t="64302" x="5848350" y="3500438"/>
          <p14:tracePt t="64318" x="6062663" y="3500438"/>
          <p14:tracePt t="64335" x="6205538" y="3482975"/>
          <p14:tracePt t="64352" x="6323013" y="3455988"/>
          <p14:tracePt t="64368" x="6473825" y="3438525"/>
          <p14:tracePt t="64385" x="6715125" y="3402013"/>
          <p14:tracePt t="64402" x="7054850" y="3367088"/>
          <p14:tracePt t="64418" x="7402513" y="3357563"/>
          <p14:tracePt t="64435" x="7705725" y="3419475"/>
          <p14:tracePt t="64452" x="7751763" y="3490913"/>
          <p14:tracePt t="64468" x="7777163" y="3581400"/>
          <p14:tracePt t="64485" x="7796213" y="3616325"/>
          <p14:tracePt t="64502" x="7813675" y="3625850"/>
          <p14:tracePt t="64518" x="7823200" y="3625850"/>
          <p14:tracePt t="64564" x="7823200" y="3633788"/>
          <p14:tracePt t="64588" x="7813675" y="3633788"/>
          <p14:tracePt t="64611" x="7831138" y="3633788"/>
          <p14:tracePt t="64620" x="7848600" y="3633788"/>
          <p14:tracePt t="64628" x="7894638" y="3625850"/>
          <p14:tracePt t="64636" x="7939088" y="3625850"/>
          <p14:tracePt t="64652" x="8062913" y="3625850"/>
          <p14:tracePt t="64668" x="8188325" y="3633788"/>
          <p14:tracePt t="64685" x="8323263" y="3652838"/>
          <p14:tracePt t="64702" x="8429625" y="3660775"/>
          <p14:tracePt t="64718" x="8483600" y="3660775"/>
          <p14:tracePt t="64735" x="8501063" y="3660775"/>
          <p14:tracePt t="64752" x="8518525" y="3660775"/>
          <p14:tracePt t="64768" x="8555038" y="3660775"/>
          <p14:tracePt t="64785" x="8626475" y="3633788"/>
          <p14:tracePt t="64802" x="8732838" y="3589338"/>
          <p14:tracePt t="64819" x="8840788" y="3544888"/>
          <p14:tracePt t="64835" x="8983663" y="3490913"/>
          <p14:tracePt t="64852" x="9055100" y="3455988"/>
          <p14:tracePt t="64868" x="9082088" y="3438525"/>
          <p14:tracePt t="64885" x="9109075" y="3419475"/>
          <p14:tracePt t="64902" x="9161463" y="3402013"/>
          <p14:tracePt t="64918" x="9242425" y="3357563"/>
          <p14:tracePt t="64935" x="9358313" y="3313113"/>
          <p14:tracePt t="64952" x="9491663" y="3268663"/>
          <p14:tracePt t="64968" x="9609138" y="3241675"/>
          <p14:tracePt t="64985" x="9698038" y="3224213"/>
          <p14:tracePt t="65002" x="9769475" y="3205163"/>
          <p14:tracePt t="65019" x="9848850" y="3197225"/>
          <p14:tracePt t="65035" x="9966325" y="3179763"/>
          <p14:tracePt t="65052" x="10010775" y="3170238"/>
          <p14:tracePt t="65068" x="10028238" y="3170238"/>
          <p14:tracePt t="65085" x="10037763" y="3160713"/>
          <p14:tracePt t="65119" x="10045700" y="3160713"/>
          <p14:tracePt t="65135" x="10055225" y="3160713"/>
          <p14:tracePt t="65152" x="10072688" y="3160713"/>
          <p14:tracePt t="65169" x="10099675" y="3160713"/>
          <p14:tracePt t="65185" x="10134600" y="3160713"/>
          <p14:tracePt t="65202" x="10153650" y="3160713"/>
          <p14:tracePt t="65331" x="10134600" y="3170238"/>
          <p14:tracePt t="65340" x="10117138" y="3187700"/>
          <p14:tracePt t="65348" x="10090150" y="3187700"/>
          <p14:tracePt t="65356" x="10055225" y="3197225"/>
          <p14:tracePt t="65369" x="10018713" y="3205163"/>
          <p14:tracePt t="65385" x="9947275" y="3224213"/>
          <p14:tracePt t="65402" x="9902825" y="3224213"/>
          <p14:tracePt t="65419" x="9840913" y="3241675"/>
          <p14:tracePt t="65435" x="9796463" y="3251200"/>
          <p14:tracePt t="65452" x="9742488" y="3251200"/>
          <p14:tracePt t="65469" x="9688513" y="3251200"/>
          <p14:tracePt t="65485" x="9634538" y="3251200"/>
          <p14:tracePt t="65502" x="9599613" y="3251200"/>
          <p14:tracePt t="65519" x="9572625" y="3251200"/>
          <p14:tracePt t="65535" x="9545638" y="3251200"/>
          <p14:tracePt t="65552" x="9501188" y="3251200"/>
          <p14:tracePt t="65569" x="9447213" y="3251200"/>
          <p14:tracePt t="65585" x="9375775" y="3251200"/>
          <p14:tracePt t="65602" x="9323388" y="3251200"/>
          <p14:tracePt t="65619" x="9259888" y="3251200"/>
          <p14:tracePt t="65635" x="9215438" y="3251200"/>
          <p14:tracePt t="65652" x="9161463" y="3251200"/>
          <p14:tracePt t="65669" x="9072563" y="3251200"/>
          <p14:tracePt t="65685" x="8966200" y="3251200"/>
          <p14:tracePt t="65702" x="8840788" y="3251200"/>
          <p14:tracePt t="65719" x="8705850" y="3251200"/>
          <p14:tracePt t="65735" x="8626475" y="3259138"/>
          <p14:tracePt t="65752" x="8572500" y="3268663"/>
          <p14:tracePt t="65769" x="8518525" y="3286125"/>
          <p14:tracePt t="65785" x="8466138" y="3286125"/>
          <p14:tracePt t="65802" x="8385175" y="3303588"/>
          <p14:tracePt t="65819" x="8224838" y="3303588"/>
          <p14:tracePt t="65835" x="8153400" y="3303588"/>
          <p14:tracePt t="65852" x="8081963" y="3303588"/>
          <p14:tracePt t="65869" x="8018463" y="3303588"/>
          <p14:tracePt t="65885" x="7966075" y="3303588"/>
          <p14:tracePt t="65902" x="7894638" y="3303588"/>
          <p14:tracePt t="65919" x="7804150" y="3303588"/>
          <p14:tracePt t="65935" x="7715250" y="3313113"/>
          <p14:tracePt t="65952" x="7653338" y="3322638"/>
          <p14:tracePt t="65969" x="7599363" y="3330575"/>
          <p14:tracePt t="65985" x="7562850" y="3330575"/>
          <p14:tracePt t="66002" x="7518400" y="3348038"/>
          <p14:tracePt t="66019" x="7446963" y="3357563"/>
          <p14:tracePt t="66035" x="7402513" y="3367088"/>
          <p14:tracePt t="66052" x="7358063" y="3367088"/>
          <p14:tracePt t="66069" x="7313613" y="3367088"/>
          <p14:tracePt t="66085" x="7286625" y="3367088"/>
          <p14:tracePt t="66102" x="7251700" y="3367088"/>
          <p14:tracePt t="66119" x="7205663" y="3367088"/>
          <p14:tracePt t="66135" x="7161213" y="3367088"/>
          <p14:tracePt t="66152" x="7108825" y="3367088"/>
          <p14:tracePt t="66169" x="7062788" y="3367088"/>
          <p14:tracePt t="66185" x="7018338" y="3375025"/>
          <p14:tracePt t="66202" x="6983413" y="3375025"/>
          <p14:tracePt t="66219" x="6938963" y="3375025"/>
          <p14:tracePt t="66235" x="6919913" y="3375025"/>
          <p14:tracePt t="66252" x="6902450" y="3384550"/>
          <p14:tracePt t="66269" x="6884988" y="3384550"/>
          <p14:tracePt t="66285" x="6867525" y="3384550"/>
          <p14:tracePt t="66302" x="6858000" y="3384550"/>
          <p14:tracePt t="66319" x="6840538" y="3384550"/>
          <p14:tracePt t="66335" x="6823075" y="3384550"/>
          <p14:tracePt t="66352" x="6813550" y="3384550"/>
          <p14:tracePt t="66369" x="6796088" y="3384550"/>
          <p14:tracePt t="66385" x="6786563" y="3384550"/>
          <p14:tracePt t="66402" x="6777038" y="3384550"/>
          <p14:tracePt t="66435" x="6759575" y="3384550"/>
          <p14:tracePt t="66452" x="6751638" y="3384550"/>
          <p14:tracePt t="66485" x="6742113" y="3384550"/>
          <p14:tracePt t="66502" x="6732588" y="3384550"/>
          <p14:tracePt t="66519" x="6724650" y="3375025"/>
          <p14:tracePt t="66535" x="6705600" y="3375025"/>
          <p14:tracePt t="66552" x="6688138" y="3375025"/>
          <p14:tracePt t="66569" x="6680200" y="3375025"/>
          <p14:tracePt t="66586" x="6670675" y="3375025"/>
          <p14:tracePt t="66602" x="6661150" y="3375025"/>
          <p14:tracePt t="66619" x="6661150" y="3367088"/>
          <p14:tracePt t="66644" x="6653213" y="3367088"/>
          <p14:tracePt t="66748" x="6643688" y="3367088"/>
          <p14:tracePt t="66756" x="6634163" y="3367088"/>
          <p14:tracePt t="66972" x="6634163" y="3357563"/>
          <p14:tracePt t="66980" x="6634163" y="3348038"/>
          <p14:tracePt t="67340" x="6626225" y="3348038"/>
          <p14:tracePt t="67596" x="6616700" y="3348038"/>
          <p14:tracePt t="67620" x="6608763" y="3348038"/>
          <p14:tracePt t="67652" x="6599238" y="3348038"/>
          <p14:tracePt t="67668" x="6599238" y="3340100"/>
          <p14:tracePt t="67684" x="6589713" y="3340100"/>
          <p14:tracePt t="67716" x="6581775" y="3340100"/>
          <p14:tracePt t="67756" x="6572250" y="3340100"/>
          <p14:tracePt t="67772" x="6562725" y="3340100"/>
          <p14:tracePt t="67780" x="6554788" y="3340100"/>
          <p14:tracePt t="67788" x="6554788" y="3330575"/>
          <p14:tracePt t="67812" x="6545263" y="3322638"/>
          <p14:tracePt t="67820" x="6537325" y="3322638"/>
          <p14:tracePt t="67836" x="6518275" y="3322638"/>
          <p14:tracePt t="67852" x="6491288" y="3303588"/>
          <p14:tracePt t="67869" x="6473825" y="3295650"/>
          <p14:tracePt t="67886" x="6465888" y="3295650"/>
          <p14:tracePt t="67902" x="6456363" y="3286125"/>
          <p14:tracePt t="67919" x="6446838" y="3286125"/>
          <p14:tracePt t="67936" x="6438900" y="3286125"/>
          <p14:tracePt t="67969" x="6429375" y="3286125"/>
          <p14:tracePt t="67988" x="6419850" y="3286125"/>
          <p14:tracePt t="68492" x="6411913" y="3286125"/>
          <p14:tracePt t="68500" x="6411913" y="3276600"/>
          <p14:tracePt t="68516" x="6402388" y="3268663"/>
          <p14:tracePt t="68524" x="6402388" y="3259138"/>
          <p14:tracePt t="68536" x="6394450" y="3259138"/>
          <p14:tracePt t="68553" x="6394450" y="3251200"/>
          <p14:tracePt t="68569" x="6384925" y="3241675"/>
          <p14:tracePt t="68586" x="6375400" y="3241675"/>
          <p14:tracePt t="68602" x="6367463" y="3241675"/>
          <p14:tracePt t="68619" x="6348413" y="3232150"/>
          <p14:tracePt t="68692" x="6340475" y="3232150"/>
          <p14:tracePt t="68724" x="6330950" y="3232150"/>
          <p14:tracePt t="68732" x="6323013" y="3232150"/>
          <p14:tracePt t="68748" x="6313488" y="3232150"/>
          <p14:tracePt t="68756" x="6296025" y="3232150"/>
          <p14:tracePt t="68769" x="6286500" y="3232150"/>
          <p14:tracePt t="68786" x="6232525" y="3251200"/>
          <p14:tracePt t="68803" x="6161088" y="3268663"/>
          <p14:tracePt t="68820" x="6116638" y="3276600"/>
          <p14:tracePt t="68836" x="6089650" y="3286125"/>
          <p14:tracePt t="68853" x="6072188" y="3286125"/>
          <p14:tracePt t="68869" x="6054725" y="3295650"/>
          <p14:tracePt t="68886" x="6018213" y="3313113"/>
          <p14:tracePt t="68903" x="5965825" y="3313113"/>
          <p14:tracePt t="68919" x="5875338" y="3330575"/>
          <p14:tracePt t="68936" x="5822950" y="3348038"/>
          <p14:tracePt t="68953" x="5786438" y="3348038"/>
          <p14:tracePt t="68969" x="5768975" y="3348038"/>
          <p14:tracePt t="68986" x="5759450" y="3348038"/>
          <p14:tracePt t="69003" x="5724525" y="3348038"/>
          <p14:tracePt t="69020" x="5608638" y="3303588"/>
          <p14:tracePt t="69036" x="5510213" y="3259138"/>
          <p14:tracePt t="69053" x="5438775" y="3197225"/>
          <p14:tracePt t="69069" x="5348288" y="3125788"/>
          <p14:tracePt t="69086" x="5232400" y="3044825"/>
          <p14:tracePt t="69103" x="5108575" y="2965450"/>
          <p14:tracePt t="69119" x="5027613" y="2884488"/>
          <p14:tracePt t="69136" x="4973638" y="2830513"/>
          <p14:tracePt t="69153" x="4946650" y="2795588"/>
          <p14:tracePt t="69169" x="4929188" y="2759075"/>
          <p14:tracePt t="69186" x="4929188" y="2741613"/>
          <p14:tracePt t="69203" x="4929188" y="2732088"/>
          <p14:tracePt t="69292" x="4938713" y="2732088"/>
          <p14:tracePt t="69300" x="4946650" y="2732088"/>
          <p14:tracePt t="69308" x="4946650" y="2741613"/>
          <p14:tracePt t="69319" x="4946650" y="2751138"/>
          <p14:tracePt t="69336" x="4973638" y="2786063"/>
          <p14:tracePt t="69353" x="5000625" y="2847975"/>
          <p14:tracePt t="69369" x="5045075" y="2901950"/>
          <p14:tracePt t="69386" x="5089525" y="2965450"/>
          <p14:tracePt t="69403" x="5143500" y="3027363"/>
          <p14:tracePt t="69420" x="5259388" y="3125788"/>
          <p14:tracePt t="69436" x="5348288" y="3187700"/>
          <p14:tracePt t="69453" x="5375275" y="3224213"/>
          <p14:tracePt t="69469" x="5402263" y="3251200"/>
          <p14:tracePt t="69486" x="5419725" y="3268663"/>
          <p14:tracePt t="69503" x="5429250" y="3276600"/>
          <p14:tracePt t="69519" x="5438775" y="3286125"/>
          <p14:tracePt t="69536" x="5446713" y="3286125"/>
          <p14:tracePt t="69553" x="5446713" y="3276600"/>
          <p14:tracePt t="69569" x="5473700" y="3251200"/>
          <p14:tracePt t="69586" x="5510213" y="3214688"/>
          <p14:tracePt t="69603" x="5554663" y="3143250"/>
          <p14:tracePt t="69620" x="5616575" y="3036888"/>
          <p14:tracePt t="69636" x="5653088" y="2973388"/>
          <p14:tracePt t="69653" x="5661025" y="2919413"/>
          <p14:tracePt t="69669" x="5661025" y="2884488"/>
          <p14:tracePt t="69686" x="5661025" y="2867025"/>
          <p14:tracePt t="69703" x="5661025" y="2857500"/>
          <p14:tracePt t="69756" x="5661025" y="2867025"/>
          <p14:tracePt t="69772" x="5661025" y="2884488"/>
          <p14:tracePt t="69780" x="5661025" y="2901950"/>
          <p14:tracePt t="69788" x="5653088" y="2928938"/>
          <p14:tracePt t="69803" x="5643563" y="2965450"/>
          <p14:tracePt t="69820" x="5643563" y="3054350"/>
          <p14:tracePt t="69836" x="5643563" y="3125788"/>
          <p14:tracePt t="69853" x="5653088" y="3170238"/>
          <p14:tracePt t="69869" x="5661025" y="3197225"/>
          <p14:tracePt t="69886" x="5670550" y="3214688"/>
          <p14:tracePt t="69965" x="5670550" y="3205163"/>
          <p14:tracePt t="69972" x="5670550" y="3197225"/>
          <p14:tracePt t="69980" x="5670550" y="3187700"/>
          <p14:tracePt t="69988" x="5670550" y="3170238"/>
          <p14:tracePt t="70003" x="5670550" y="3152775"/>
          <p14:tracePt t="70020" x="5653088" y="3071813"/>
          <p14:tracePt t="70036" x="5643563" y="3027363"/>
          <p14:tracePt t="70053" x="5616575" y="2990850"/>
          <p14:tracePt t="70069" x="5608638" y="2946400"/>
          <p14:tracePt t="70086" x="5599113" y="2928938"/>
          <p14:tracePt t="70103" x="5599113" y="2919413"/>
          <p14:tracePt t="70165" x="5589588" y="2919413"/>
          <p14:tracePt t="70172" x="5589588" y="2928938"/>
          <p14:tracePt t="70180" x="5589588" y="2938463"/>
          <p14:tracePt t="70188" x="5581650" y="2955925"/>
          <p14:tracePt t="70203" x="5581650" y="3000375"/>
          <p14:tracePt t="70220" x="5562600" y="3089275"/>
          <p14:tracePt t="70236" x="5562600" y="3133725"/>
          <p14:tracePt t="70253" x="5562600" y="3160713"/>
          <p14:tracePt t="70270" x="5562600" y="3187700"/>
          <p14:tracePt t="70286" x="5562600" y="3197225"/>
          <p14:tracePt t="70303" x="5572125" y="3205163"/>
          <p14:tracePt t="71005" x="5581650" y="3205163"/>
          <p14:tracePt t="71020" x="5589588" y="3205163"/>
          <p14:tracePt t="71036" x="5599113" y="3205163"/>
          <p14:tracePt t="71045" x="5608638" y="3205163"/>
          <p14:tracePt t="71053" x="5616575" y="3205163"/>
          <p14:tracePt t="71070" x="5670550" y="3205163"/>
          <p14:tracePt t="71086" x="5715000" y="3205163"/>
          <p14:tracePt t="71103" x="5759450" y="3205163"/>
          <p14:tracePt t="71120" x="5786438" y="3205163"/>
          <p14:tracePt t="71136" x="5813425" y="3205163"/>
          <p14:tracePt t="71153" x="5848350" y="3205163"/>
          <p14:tracePt t="71170" x="5894388" y="3205163"/>
          <p14:tracePt t="71186" x="5946775" y="3205163"/>
          <p14:tracePt t="71203" x="6000750" y="3205163"/>
          <p14:tracePt t="71220" x="6072188" y="3205163"/>
          <p14:tracePt t="71236" x="6099175" y="3205163"/>
          <p14:tracePt t="71253" x="6108700" y="3205163"/>
          <p14:tracePt t="71270" x="6126163" y="3205163"/>
          <p14:tracePt t="71286" x="6143625" y="3205163"/>
          <p14:tracePt t="71303" x="6161088" y="3205163"/>
          <p14:tracePt t="71320" x="6180138" y="3205163"/>
          <p14:tracePt t="71336" x="6188075" y="3205163"/>
          <p14:tracePt t="71353" x="6197600" y="3205163"/>
          <p14:tracePt t="71386" x="6205538" y="3205163"/>
          <p14:tracePt t="71403" x="6215063" y="3214688"/>
          <p14:tracePt t="71420" x="6259513" y="3224213"/>
          <p14:tracePt t="71436" x="6313488" y="3232150"/>
          <p14:tracePt t="71453" x="6357938" y="3232150"/>
          <p14:tracePt t="71470" x="6394450" y="3232150"/>
          <p14:tracePt t="71486" x="6411913" y="3232150"/>
          <p14:tracePt t="71503" x="6419850" y="3232150"/>
          <p14:tracePt t="71536" x="6438900" y="3232150"/>
          <p14:tracePt t="71553" x="6446838" y="3232150"/>
          <p14:tracePt t="71570" x="6473825" y="3232150"/>
          <p14:tracePt t="71586" x="6518275" y="3232150"/>
          <p14:tracePt t="71603" x="6572250" y="3232150"/>
          <p14:tracePt t="71620" x="6653213" y="3232150"/>
          <p14:tracePt t="71636" x="6705600" y="3232150"/>
          <p14:tracePt t="71653" x="6742113" y="3224213"/>
          <p14:tracePt t="71670" x="6777038" y="3214688"/>
          <p14:tracePt t="71686" x="6813550" y="3205163"/>
          <p14:tracePt t="71703" x="6848475" y="3187700"/>
          <p14:tracePt t="71720" x="6884988" y="3187700"/>
          <p14:tracePt t="71736" x="6911975" y="3187700"/>
          <p14:tracePt t="71753" x="6929438" y="3187700"/>
          <p14:tracePt t="71770" x="6946900" y="3187700"/>
          <p14:tracePt t="71786" x="6965950" y="3187700"/>
          <p14:tracePt t="71803" x="6991350" y="3187700"/>
          <p14:tracePt t="71820" x="7045325" y="3187700"/>
          <p14:tracePt t="71837" x="7081838" y="3187700"/>
          <p14:tracePt t="71853" x="7116763" y="3187700"/>
          <p14:tracePt t="71870" x="7153275" y="3187700"/>
          <p14:tracePt t="71886" x="7188200" y="3187700"/>
          <p14:tracePt t="71903" x="7232650" y="3187700"/>
          <p14:tracePt t="71920" x="7277100" y="3187700"/>
          <p14:tracePt t="71936" x="7304088" y="3187700"/>
          <p14:tracePt t="71953" x="7340600" y="3197225"/>
          <p14:tracePt t="71970" x="7358063" y="3197225"/>
          <p14:tracePt t="71986" x="7375525" y="3197225"/>
          <p14:tracePt t="72003" x="7385050" y="3197225"/>
          <p14:tracePt t="72020" x="7402513" y="3205163"/>
          <p14:tracePt t="72037" x="7412038" y="3205163"/>
          <p14:tracePt t="72053" x="7419975" y="3205163"/>
          <p14:tracePt t="72070" x="7429500" y="3214688"/>
          <p14:tracePt t="72086" x="7439025" y="3214688"/>
          <p14:tracePt t="72103" x="7456488" y="3224213"/>
          <p14:tracePt t="72120" x="7473950" y="3224213"/>
          <p14:tracePt t="72136" x="7491413" y="3224213"/>
          <p14:tracePt t="72153" x="7527925" y="3224213"/>
          <p14:tracePt t="72170" x="7554913" y="3224213"/>
          <p14:tracePt t="72186" x="7589838" y="3224213"/>
          <p14:tracePt t="72203" x="7608888" y="3224213"/>
          <p14:tracePt t="72220" x="7634288" y="3224213"/>
          <p14:tracePt t="72236" x="7643813" y="3224213"/>
          <p14:tracePt t="72253" x="7653338" y="3224213"/>
          <p14:tracePt t="72270" x="7653338" y="3232150"/>
          <p14:tracePt t="72287" x="7661275" y="3232150"/>
          <p14:tracePt t="72303" x="7680325" y="3232150"/>
          <p14:tracePt t="72364" x="7688263" y="3232150"/>
          <p14:tracePt t="72389" x="7697788" y="3232150"/>
          <p14:tracePt t="72405" x="7705725" y="3232150"/>
          <p14:tracePt t="72412" x="7715250" y="3232150"/>
          <p14:tracePt t="72429" x="7724775" y="3232150"/>
          <p14:tracePt t="72445" x="7732713" y="3232150"/>
          <p14:tracePt t="72461" x="7742238" y="3232150"/>
          <p14:tracePt t="72492" x="7751763" y="3232150"/>
          <p14:tracePt t="72517" x="7759700" y="3232150"/>
          <p14:tracePt t="72645" x="7759700" y="3224213"/>
          <p14:tracePt t="73725" x="7751763" y="3224213"/>
          <p14:tracePt t="73733" x="7742238" y="3224213"/>
          <p14:tracePt t="73805" x="7732713" y="3224213"/>
          <p14:tracePt t="73941" x="7724775" y="3224213"/>
          <p14:tracePt t="74133" x="7715250" y="3224213"/>
          <p14:tracePt t="74213" x="7705725" y="3224213"/>
          <p14:tracePt t="74557" x="7697788" y="3224213"/>
          <p14:tracePt t="74597" x="7688263" y="3224213"/>
          <p14:tracePt t="74709" x="7680325" y="3224213"/>
          <p14:tracePt t="74733" x="7670800" y="3224213"/>
          <p14:tracePt t="74773" x="7661275" y="3224213"/>
          <p14:tracePt t="75885" x="7653338" y="3224213"/>
          <p14:tracePt t="75957" x="7643813" y="3224213"/>
          <p14:tracePt t="75965" x="7643813" y="3232150"/>
          <p14:tracePt t="76277" x="7634288" y="3232150"/>
          <p14:tracePt t="76285" x="7634288" y="3241675"/>
          <p14:tracePt t="76293" x="7626350" y="3241675"/>
          <p14:tracePt t="76309" x="7616825" y="3241675"/>
          <p14:tracePt t="76320" x="7616825" y="3251200"/>
          <p14:tracePt t="76421" x="7608888" y="3251200"/>
          <p14:tracePt t="76469" x="7599363" y="3251200"/>
          <p14:tracePt t="76477" x="7589838" y="3251200"/>
          <p14:tracePt t="76493" x="7581900" y="3251200"/>
          <p14:tracePt t="76509" x="7572375" y="3251200"/>
          <p14:tracePt t="76533" x="7562850" y="3251200"/>
          <p14:tracePt t="76573" x="7554913" y="3251200"/>
          <p14:tracePt t="76597" x="7545388" y="3251200"/>
          <p14:tracePt t="76613" x="7537450" y="3251200"/>
          <p14:tracePt t="76629" x="7527925" y="3251200"/>
          <p14:tracePt t="76637" x="7518400" y="3251200"/>
          <p14:tracePt t="76653" x="7510463" y="3251200"/>
          <p14:tracePt t="76669" x="7500938" y="3251200"/>
          <p14:tracePt t="76686" x="7491413" y="3251200"/>
          <p14:tracePt t="76693" x="7483475" y="3251200"/>
          <p14:tracePt t="76709" x="7473950" y="3251200"/>
          <p14:tracePt t="76725" x="7466013" y="3251200"/>
          <p14:tracePt t="76741" x="7456488" y="3251200"/>
          <p14:tracePt t="76754" x="7446963" y="3251200"/>
          <p14:tracePt t="76771" x="7439025" y="3251200"/>
          <p14:tracePt t="76787" x="7429500" y="3251200"/>
          <p14:tracePt t="76804" x="7419975" y="3251200"/>
          <p14:tracePt t="76821" x="7402513" y="3251200"/>
          <p14:tracePt t="76837" x="7394575" y="3251200"/>
          <p14:tracePt t="76854" x="7375525" y="3251200"/>
          <p14:tracePt t="76871" x="7367588" y="3251200"/>
          <p14:tracePt t="76887" x="7348538" y="3259138"/>
          <p14:tracePt t="76904" x="7340600" y="3259138"/>
          <p14:tracePt t="76921" x="7323138" y="3259138"/>
          <p14:tracePt t="76937" x="7296150" y="3268663"/>
          <p14:tracePt t="76954" x="7269163" y="3268663"/>
          <p14:tracePt t="76971" x="7242175" y="3268663"/>
          <p14:tracePt t="76987" x="7224713" y="3268663"/>
          <p14:tracePt t="77004" x="7215188" y="3268663"/>
          <p14:tracePt t="77021" x="7197725" y="3268663"/>
          <p14:tracePt t="77037" x="7188200" y="3268663"/>
          <p14:tracePt t="77054" x="7180263" y="3268663"/>
          <p14:tracePt t="77071" x="7143750" y="3268663"/>
          <p14:tracePt t="77087" x="7108825" y="3268663"/>
          <p14:tracePt t="77104" x="7054850" y="3268663"/>
          <p14:tracePt t="77121" x="7010400" y="3268663"/>
          <p14:tracePt t="77137" x="6965950" y="3268663"/>
          <p14:tracePt t="77154" x="6929438" y="3268663"/>
          <p14:tracePt t="77171" x="6911975" y="3268663"/>
          <p14:tracePt t="77187" x="6875463" y="3268663"/>
          <p14:tracePt t="77204" x="6831013" y="3268663"/>
          <p14:tracePt t="77221" x="6759575" y="3268663"/>
          <p14:tracePt t="77237" x="6715125" y="3268663"/>
          <p14:tracePt t="77254" x="6680200" y="3268663"/>
          <p14:tracePt t="77271" x="6661150" y="3268663"/>
          <p14:tracePt t="77287" x="6634163" y="3268663"/>
          <p14:tracePt t="77304" x="6608763" y="3268663"/>
          <p14:tracePt t="77321" x="6572250" y="3268663"/>
          <p14:tracePt t="77337" x="6527800" y="3268663"/>
          <p14:tracePt t="77354" x="6483350" y="3268663"/>
          <p14:tracePt t="77371" x="6465888" y="3268663"/>
          <p14:tracePt t="77387" x="6456363" y="3268663"/>
          <p14:tracePt t="77404" x="6438900" y="3268663"/>
          <p14:tracePt t="77421" x="6429375" y="3268663"/>
          <p14:tracePt t="77438" x="6419850" y="3268663"/>
          <p14:tracePt t="77454" x="6402388" y="3268663"/>
          <p14:tracePt t="77471" x="6394450" y="3268663"/>
          <p14:tracePt t="77487" x="6375400" y="3268663"/>
          <p14:tracePt t="77504" x="6348413" y="3268663"/>
          <p14:tracePt t="77521" x="6330950" y="3268663"/>
          <p14:tracePt t="77537" x="6303963" y="3268663"/>
          <p14:tracePt t="77554" x="6286500" y="3268663"/>
          <p14:tracePt t="77571" x="6276975" y="3268663"/>
          <p14:tracePt t="77590" x="6269038" y="3268663"/>
          <p14:tracePt t="77606" x="6259513" y="3268663"/>
          <p14:tracePt t="77621" x="6251575" y="3268663"/>
          <p14:tracePt t="77637" x="6242050" y="3268663"/>
          <p14:tracePt t="77654" x="6205538" y="3268663"/>
          <p14:tracePt t="77671" x="6180138" y="3268663"/>
          <p14:tracePt t="77687" x="6153150" y="3268663"/>
          <p14:tracePt t="77704" x="6143625" y="3268663"/>
          <p14:tracePt t="77721" x="6126163" y="3268663"/>
          <p14:tracePt t="77738" x="6116638" y="3268663"/>
          <p14:tracePt t="77754" x="6108700" y="3268663"/>
          <p14:tracePt t="77771" x="6099175" y="3268663"/>
          <p14:tracePt t="77788" x="6072188" y="3268663"/>
          <p14:tracePt t="77804" x="6037263" y="3268663"/>
          <p14:tracePt t="77821" x="6000750" y="3268663"/>
          <p14:tracePt t="77862" x="5991225" y="3268663"/>
          <p14:tracePt t="77902" x="5983288" y="3268663"/>
          <p14:tracePt t="77918" x="5973763" y="3268663"/>
          <p14:tracePt t="77926" x="5973763" y="3276600"/>
          <p14:tracePt t="77973" x="5965825" y="3276600"/>
          <p14:tracePt t="78029" x="5956300" y="3276600"/>
          <p14:tracePt t="78085" x="5946775" y="3276600"/>
          <p14:tracePt t="78229" x="5938838" y="3276600"/>
          <p14:tracePt t="78253" x="5929313" y="3276600"/>
          <p14:tracePt t="78261" x="5919788" y="3276600"/>
          <p14:tracePt t="78277" x="5911850" y="3276600"/>
          <p14:tracePt t="78293" x="5902325" y="3276600"/>
          <p14:tracePt t="78309" x="5894388" y="3276600"/>
          <p14:tracePt t="78321" x="5884863" y="3276600"/>
          <p14:tracePt t="78338" x="5875338" y="3276600"/>
          <p14:tracePt t="78445" x="5875338" y="3286125"/>
          <p14:tracePt t="78598" x="5867400" y="3286125"/>
          <p14:tracePt t="78677" x="5857875" y="3286125"/>
          <p14:tracePt t="78686" x="5848350" y="3286125"/>
          <p14:tracePt t="78702" x="5840413" y="3286125"/>
          <p14:tracePt t="78718" x="5840413" y="3276600"/>
          <p14:tracePt t="78734" x="5830888" y="3276600"/>
          <p14:tracePt t="78750" x="5830888" y="3268663"/>
          <p14:tracePt t="78758" x="5822950" y="3259138"/>
          <p14:tracePt t="78773" x="5813425" y="3251200"/>
          <p14:tracePt t="78788" x="5813425" y="3241675"/>
          <p14:tracePt t="78804" x="5803900" y="3224213"/>
          <p14:tracePt t="78821" x="5795963" y="3197225"/>
          <p14:tracePt t="78838" x="5786438" y="3187700"/>
          <p14:tracePt t="78854" x="5786438" y="3179763"/>
          <p14:tracePt t="78871" x="5776913" y="3170238"/>
          <p14:tracePt t="78888" x="5776913" y="3160713"/>
          <p14:tracePt t="78904" x="5776913" y="3152775"/>
          <p14:tracePt t="78921" x="5768975" y="3143250"/>
          <p14:tracePt t="78954" x="5759450" y="3133725"/>
          <p14:tracePt t="78971" x="5751513" y="3125788"/>
          <p14:tracePt t="78988" x="5751513" y="3116263"/>
          <p14:tracePt t="79004" x="5741988" y="3108325"/>
          <p14:tracePt t="79021" x="5741988" y="3098800"/>
          <p14:tracePt t="79038" x="5741988" y="3089275"/>
          <p14:tracePt t="79054" x="5732463" y="3071813"/>
          <p14:tracePt t="79071" x="5724525" y="3062288"/>
          <p14:tracePt t="79088" x="5715000" y="3062288"/>
          <p14:tracePt t="79104" x="5715000" y="3054350"/>
          <p14:tracePt t="79142" x="5705475" y="3054350"/>
          <p14:tracePt t="79158" x="5697538" y="3054350"/>
          <p14:tracePt t="79326" x="5697538" y="3044825"/>
          <p14:tracePt t="79341" x="5688013" y="3044825"/>
          <p14:tracePt t="79350" x="5680075" y="3044825"/>
          <p14:tracePt t="79358" x="5680075" y="3036888"/>
          <p14:tracePt t="79371" x="5670550" y="3027363"/>
          <p14:tracePt t="79390" x="5661025" y="3017838"/>
          <p14:tracePt t="79406" x="5653088" y="3009900"/>
          <p14:tracePt t="79421" x="5634038" y="2990850"/>
          <p14:tracePt t="79438" x="5626100" y="2973388"/>
          <p14:tracePt t="79454" x="5616575" y="2965450"/>
          <p14:tracePt t="79471" x="5608638" y="2955925"/>
          <p14:tracePt t="79488" x="5608638" y="2946400"/>
          <p14:tracePt t="79505" x="5599113" y="2938463"/>
          <p14:tracePt t="79521" x="5599113" y="2928938"/>
          <p14:tracePt t="79558" x="5599113" y="2919413"/>
          <p14:tracePt t="79590" x="5599113" y="2911475"/>
          <p14:tracePt t="79638" x="5599113" y="2901950"/>
          <p14:tracePt t="79693" x="5608638" y="2901950"/>
          <p14:tracePt t="79710" x="5616575" y="2901950"/>
          <p14:tracePt t="79718" x="5626100" y="2901950"/>
          <p14:tracePt t="79734" x="5634038" y="2901950"/>
          <p14:tracePt t="79750" x="5643563" y="2901950"/>
          <p14:tracePt t="79758" x="5653088" y="2901950"/>
          <p14:tracePt t="79771" x="5661025" y="2901950"/>
          <p14:tracePt t="79788" x="5680075" y="2901950"/>
          <p14:tracePt t="79805" x="5705475" y="2901950"/>
          <p14:tracePt t="79821" x="5741988" y="2901950"/>
          <p14:tracePt t="79838" x="5786438" y="2901950"/>
          <p14:tracePt t="79855" x="5813425" y="2901950"/>
          <p14:tracePt t="79871" x="5840413" y="2901950"/>
          <p14:tracePt t="79888" x="5875338" y="2901950"/>
          <p14:tracePt t="79905" x="5894388" y="2901950"/>
          <p14:tracePt t="79921" x="5929313" y="2901950"/>
          <p14:tracePt t="79938" x="5938838" y="2901950"/>
          <p14:tracePt t="79955" x="5946775" y="2901950"/>
          <p14:tracePt t="79971" x="5956300" y="2901950"/>
          <p14:tracePt t="79988" x="5965825" y="2901950"/>
          <p14:tracePt t="80005" x="5973763" y="2901950"/>
          <p14:tracePt t="80021" x="6018213" y="2901950"/>
          <p14:tracePt t="80038" x="6045200" y="2901950"/>
          <p14:tracePt t="80055" x="6054725" y="2901950"/>
          <p14:tracePt t="80071" x="6072188" y="2901950"/>
          <p14:tracePt t="80088" x="6089650" y="2901950"/>
          <p14:tracePt t="80105" x="6116638" y="2901950"/>
          <p14:tracePt t="80121" x="6153150" y="2919413"/>
          <p14:tracePt t="80138" x="6180138" y="2928938"/>
          <p14:tracePt t="80155" x="6215063" y="2928938"/>
          <p14:tracePt t="80171" x="6242050" y="2928938"/>
          <p14:tracePt t="80188" x="6276975" y="2928938"/>
          <p14:tracePt t="80205" x="6303963" y="2928938"/>
          <p14:tracePt t="80221" x="6367463" y="2928938"/>
          <p14:tracePt t="80238" x="6384925" y="2928938"/>
          <p14:tracePt t="80255" x="6394450" y="2928938"/>
          <p14:tracePt t="80288" x="6402388" y="2928938"/>
          <p14:tracePt t="80305" x="6411913" y="2928938"/>
          <p14:tracePt t="80390" x="6402388" y="2928938"/>
          <p14:tracePt t="80406" x="6394450" y="2928938"/>
          <p14:tracePt t="80422" x="6375400" y="2928938"/>
          <p14:tracePt t="80438" x="6357938" y="2928938"/>
          <p14:tracePt t="80446" x="6340475" y="2928938"/>
          <p14:tracePt t="80455" x="6323013" y="2928938"/>
          <p14:tracePt t="80471" x="6269038" y="2928938"/>
          <p14:tracePt t="80488" x="6197600" y="2928938"/>
          <p14:tracePt t="80505" x="6099175" y="2928938"/>
          <p14:tracePt t="80521" x="6000750" y="2928938"/>
          <p14:tracePt t="80538" x="5938838" y="2919413"/>
          <p14:tracePt t="80555" x="5884863" y="2919413"/>
          <p14:tracePt t="80571" x="5830888" y="2911475"/>
          <p14:tracePt t="80588" x="5786438" y="2894013"/>
          <p14:tracePt t="80605" x="5732463" y="2894013"/>
          <p14:tracePt t="80621" x="5653088" y="2874963"/>
          <p14:tracePt t="80638" x="5608638" y="2874963"/>
          <p14:tracePt t="80655" x="5572125" y="2874963"/>
          <p14:tracePt t="80671" x="5527675" y="2874963"/>
          <p14:tracePt t="80688" x="5491163" y="2874963"/>
          <p14:tracePt t="80705" x="5465763" y="2874963"/>
          <p14:tracePt t="80721" x="5419725" y="2874963"/>
          <p14:tracePt t="80738" x="5384800" y="2874963"/>
          <p14:tracePt t="80755" x="5348288" y="2874963"/>
          <p14:tracePt t="80771" x="5313363" y="2874963"/>
          <p14:tracePt t="80788" x="5286375" y="2874963"/>
          <p14:tracePt t="80805" x="5259388" y="2874963"/>
          <p14:tracePt t="80821" x="5214938" y="2874963"/>
          <p14:tracePt t="80838" x="5170488" y="2874963"/>
          <p14:tracePt t="80855" x="5126038" y="2894013"/>
          <p14:tracePt t="80871" x="5072063" y="2901950"/>
          <p14:tracePt t="80888" x="5027613" y="2901950"/>
          <p14:tracePt t="80905" x="4991100" y="2911475"/>
          <p14:tracePt t="80921" x="4965700" y="2919413"/>
          <p14:tracePt t="80938" x="4929188" y="2928938"/>
          <p14:tracePt t="80955" x="4911725" y="2928938"/>
          <p14:tracePt t="80971" x="4894263" y="2928938"/>
          <p14:tracePt t="80988" x="4875213" y="2928938"/>
          <p14:tracePt t="81005" x="4857750" y="2928938"/>
          <p14:tracePt t="81021" x="4840288" y="2928938"/>
          <p14:tracePt t="81038" x="4822825" y="2928938"/>
          <p14:tracePt t="81055" x="4786313" y="2928938"/>
          <p14:tracePt t="81071" x="4759325" y="2928938"/>
          <p14:tracePt t="81088" x="4714875" y="2928938"/>
          <p14:tracePt t="81105" x="4679950" y="2928938"/>
          <p14:tracePt t="81122" x="4643438" y="2928938"/>
          <p14:tracePt t="81138" x="4598988" y="2928938"/>
          <p14:tracePt t="81155" x="4554538" y="2938463"/>
          <p14:tracePt t="81171" x="4545013" y="2938463"/>
          <p14:tracePt t="81188" x="4527550" y="2946400"/>
          <p14:tracePt t="82254" x="4518025" y="2946400"/>
          <p14:tracePt t="82734" x="4510088" y="2946400"/>
          <p14:tracePt t="82926" x="4510088" y="2938463"/>
          <p14:tracePt t="82942" x="4500563" y="2938463"/>
          <p14:tracePt t="83494" x="4500563" y="2928938"/>
          <p14:tracePt t="84847" x="4500563" y="2938463"/>
          <p14:tracePt t="84862" x="4500563" y="2946400"/>
          <p14:tracePt t="84886" x="4500563" y="2955925"/>
          <p14:tracePt t="85143" x="4500563" y="2965450"/>
          <p14:tracePt t="85215" x="4500563" y="2973388"/>
          <p14:tracePt t="85278" x="4500563" y="2982913"/>
          <p14:tracePt t="85302" x="4491038" y="2982913"/>
          <p14:tracePt t="85318" x="4491038" y="2990850"/>
          <p14:tracePt t="85343" x="4491038" y="3000375"/>
          <p14:tracePt t="85359" x="4491038" y="3009900"/>
          <p14:tracePt t="85374" x="4491038" y="3017838"/>
          <p14:tracePt t="85383" x="4483100" y="3017838"/>
          <p14:tracePt t="85391" x="4483100" y="3027363"/>
          <p14:tracePt t="85406" x="4483100" y="3036888"/>
          <p14:tracePt t="85422" x="4483100" y="3044825"/>
          <p14:tracePt t="85446" x="4483100" y="3054350"/>
          <p14:tracePt t="85456" x="4473575" y="3062288"/>
          <p14:tracePt t="85472" x="4473575" y="3071813"/>
          <p14:tracePt t="85489" x="4473575" y="3081338"/>
          <p14:tracePt t="85506" x="4473575" y="3089275"/>
          <p14:tracePt t="85522" x="4473575" y="3108325"/>
          <p14:tracePt t="85539" x="4473575" y="3116263"/>
          <p14:tracePt t="85556" x="4473575" y="3125788"/>
          <p14:tracePt t="85572" x="4491038" y="3143250"/>
          <p14:tracePt t="85589" x="4500563" y="3152775"/>
          <p14:tracePt t="85606" x="4537075" y="3170238"/>
          <p14:tracePt t="85622" x="4572000" y="3187700"/>
          <p14:tracePt t="85639" x="4652963" y="3197225"/>
          <p14:tracePt t="85656" x="4751388" y="3205163"/>
          <p14:tracePt t="85672" x="4911725" y="3214688"/>
          <p14:tracePt t="85689" x="5099050" y="3214688"/>
          <p14:tracePt t="85706" x="5295900" y="3214688"/>
          <p14:tracePt t="85722" x="5456238" y="3214688"/>
          <p14:tracePt t="85739" x="5581650" y="3214688"/>
          <p14:tracePt t="85756" x="5715000" y="3214688"/>
          <p14:tracePt t="85772" x="5894388" y="3214688"/>
          <p14:tracePt t="85789" x="6116638" y="3214688"/>
          <p14:tracePt t="85806" x="6500813" y="3214688"/>
          <p14:tracePt t="85822" x="6688138" y="3214688"/>
          <p14:tracePt t="85839" x="6831013" y="3214688"/>
          <p14:tracePt t="85856" x="6965950" y="3224213"/>
          <p14:tracePt t="85872" x="7081838" y="3224213"/>
          <p14:tracePt t="85889" x="7215188" y="3224213"/>
          <p14:tracePt t="85906" x="7367588" y="3224213"/>
          <p14:tracePt t="85922" x="7527925" y="3224213"/>
          <p14:tracePt t="85939" x="7688263" y="3224213"/>
          <p14:tracePt t="85956" x="7831138" y="3224213"/>
          <p14:tracePt t="85972" x="7966075" y="3224213"/>
          <p14:tracePt t="85989" x="8108950" y="3224213"/>
          <p14:tracePt t="86006" x="8323263" y="3224213"/>
          <p14:tracePt t="86022" x="8429625" y="3224213"/>
          <p14:tracePt t="86039" x="8491538" y="3224213"/>
          <p14:tracePt t="86056" x="8562975" y="3232150"/>
          <p14:tracePt t="86072" x="8616950" y="3241675"/>
          <p14:tracePt t="86089" x="8670925" y="3251200"/>
          <p14:tracePt t="86106" x="8715375" y="3251200"/>
          <p14:tracePt t="86122" x="8777288" y="3268663"/>
          <p14:tracePt t="86139" x="8823325" y="3276600"/>
          <p14:tracePt t="86156" x="8858250" y="3276600"/>
          <p14:tracePt t="86172" x="8875713" y="3295650"/>
          <p14:tracePt t="86189" x="8902700" y="3313113"/>
          <p14:tracePt t="86206" x="8966200" y="3340100"/>
          <p14:tracePt t="86222" x="8991600" y="3357563"/>
          <p14:tracePt t="86239" x="9010650" y="3367088"/>
          <p14:tracePt t="86256" x="9028113" y="3375025"/>
          <p14:tracePt t="86272" x="9037638" y="3394075"/>
          <p14:tracePt t="86289" x="9037638" y="3402013"/>
          <p14:tracePt t="86306" x="9045575" y="3411538"/>
          <p14:tracePt t="86322" x="9045575" y="3429000"/>
          <p14:tracePt t="86339" x="9045575" y="3438525"/>
          <p14:tracePt t="86356" x="9045575" y="3455988"/>
          <p14:tracePt t="86372" x="9045575" y="3465513"/>
          <p14:tracePt t="86389" x="9045575" y="3473450"/>
          <p14:tracePt t="86406" x="9018588" y="3490913"/>
          <p14:tracePt t="86422" x="9001125" y="3509963"/>
          <p14:tracePt t="86439" x="8974138" y="3536950"/>
          <p14:tracePt t="86456" x="8956675" y="3536950"/>
          <p14:tracePt t="86472" x="8947150" y="3544888"/>
          <p14:tracePt t="86489" x="8939213" y="3544888"/>
          <p14:tracePt t="86506" x="8929688" y="3544888"/>
          <p14:tracePt t="86522" x="8894763" y="3554413"/>
          <p14:tracePt t="86539" x="8831263" y="3562350"/>
          <p14:tracePt t="86556" x="8786813" y="3562350"/>
          <p14:tracePt t="86572" x="8769350" y="3562350"/>
          <p14:tracePt t="86589" x="8751888" y="3554413"/>
          <p14:tracePt t="86606" x="8742363" y="3554413"/>
          <p14:tracePt t="86695" x="8742363" y="3544888"/>
          <p14:tracePt t="86703" x="8759825" y="3544888"/>
          <p14:tracePt t="86711" x="8777288" y="3544888"/>
          <p14:tracePt t="86722" x="8804275" y="3536950"/>
          <p14:tracePt t="86739" x="8858250" y="3527425"/>
          <p14:tracePt t="86756" x="8920163" y="3527425"/>
          <p14:tracePt t="86772" x="8974138" y="3517900"/>
          <p14:tracePt t="86789" x="9001125" y="3517900"/>
          <p14:tracePt t="86806" x="9018588" y="3517900"/>
          <p14:tracePt t="86822" x="9045575" y="3517900"/>
          <p14:tracePt t="86839" x="9072563" y="3527425"/>
          <p14:tracePt t="86856" x="9117013" y="3536950"/>
          <p14:tracePt t="86873" x="9188450" y="3562350"/>
          <p14:tracePt t="86889" x="9215438" y="3562350"/>
          <p14:tracePt t="86906" x="9224963" y="3571875"/>
          <p14:tracePt t="86923" x="9232900" y="3571875"/>
          <p14:tracePt t="87111" x="9232900" y="3581400"/>
          <p14:tracePt t="87127" x="9232900" y="3589338"/>
          <p14:tracePt t="87151" x="9224963" y="3598863"/>
          <p14:tracePt t="87167" x="9215438" y="3598863"/>
          <p14:tracePt t="87175" x="9205913" y="3598863"/>
          <p14:tracePt t="87279" x="9205913" y="3608388"/>
          <p14:tracePt t="87287" x="9197975" y="3608388"/>
          <p14:tracePt t="87351" x="9188450" y="3608388"/>
          <p14:tracePt t="87375" x="9180513" y="3608388"/>
          <p14:tracePt t="87391" x="9170988" y="3608388"/>
          <p14:tracePt t="87399" x="9161463" y="3608388"/>
          <p14:tracePt t="87415" x="9153525" y="3608388"/>
          <p14:tracePt t="87431" x="9134475" y="3608388"/>
          <p14:tracePt t="87439" x="9117013" y="3608388"/>
          <p14:tracePt t="87456" x="9063038" y="3608388"/>
          <p14:tracePt t="87473" x="9028113" y="3608388"/>
          <p14:tracePt t="87489" x="9001125" y="3598863"/>
          <p14:tracePt t="87506" x="8974138" y="3589338"/>
          <p14:tracePt t="87523" x="8956675" y="3589338"/>
          <p14:tracePt t="87539" x="8939213" y="3589338"/>
          <p14:tracePt t="87556" x="8920163" y="3581400"/>
          <p14:tracePt t="87573" x="8902700" y="3581400"/>
          <p14:tracePt t="87589" x="8867775" y="3581400"/>
          <p14:tracePt t="87606" x="8813800" y="3581400"/>
          <p14:tracePt t="87623" x="8769350" y="3581400"/>
          <p14:tracePt t="87639" x="8732838" y="3581400"/>
          <p14:tracePt t="87656" x="8705850" y="3581400"/>
          <p14:tracePt t="87673" x="8680450" y="3581400"/>
          <p14:tracePt t="87689" x="8661400" y="3581400"/>
          <p14:tracePt t="87706" x="8643938" y="3581400"/>
          <p14:tracePt t="87723" x="8616950" y="3581400"/>
          <p14:tracePt t="87739" x="8589963" y="3581400"/>
          <p14:tracePt t="87756" x="8582025" y="3581400"/>
          <p14:tracePt t="87773" x="8572500" y="3581400"/>
          <p14:tracePt t="87789" x="8562975" y="3581400"/>
          <p14:tracePt t="87871" x="8555038" y="3581400"/>
          <p14:tracePt t="87895" x="8545513" y="3581400"/>
          <p14:tracePt t="87903" x="8537575" y="3581400"/>
          <p14:tracePt t="87911" x="8528050" y="3589338"/>
          <p14:tracePt t="87923" x="8518525" y="3589338"/>
          <p14:tracePt t="87939" x="8483600" y="3598863"/>
          <p14:tracePt t="87956" x="8466138" y="3608388"/>
          <p14:tracePt t="87973" x="8447088" y="3608388"/>
          <p14:tracePt t="88255" x="8439150" y="3608388"/>
          <p14:tracePt t="88335" x="8439150" y="3616325"/>
          <p14:tracePt t="88367" x="8429625" y="3616325"/>
          <p14:tracePt t="88455" x="8420100" y="3616325"/>
          <p14:tracePt t="88463" x="8412163" y="3616325"/>
          <p14:tracePt t="88479" x="8402638" y="3616325"/>
          <p14:tracePt t="88489" x="8394700" y="3616325"/>
          <p14:tracePt t="88506" x="8367713" y="3616325"/>
          <p14:tracePt t="88523" x="8323263" y="3616325"/>
          <p14:tracePt t="88539" x="8313738" y="3616325"/>
          <p14:tracePt t="88556" x="8296275" y="3616325"/>
          <p14:tracePt t="88573" x="8277225" y="3616325"/>
          <p14:tracePt t="88590" x="8259763" y="3616325"/>
          <p14:tracePt t="88607" x="8242300" y="3616325"/>
          <p14:tracePt t="88623" x="8224838" y="3616325"/>
          <p14:tracePt t="88639" x="8205788" y="3616325"/>
          <p14:tracePt t="88656" x="8161338" y="3616325"/>
          <p14:tracePt t="88673" x="8108950" y="3616325"/>
          <p14:tracePt t="88690" x="8072438" y="3616325"/>
          <p14:tracePt t="88706" x="8045450" y="3616325"/>
          <p14:tracePt t="88723" x="8018463" y="3616325"/>
          <p14:tracePt t="88740" x="8001000" y="3616325"/>
          <p14:tracePt t="88756" x="7983538" y="3616325"/>
          <p14:tracePt t="88773" x="7947025" y="3616325"/>
          <p14:tracePt t="88790" x="7929563" y="3616325"/>
          <p14:tracePt t="88806" x="7902575" y="3616325"/>
          <p14:tracePt t="88823" x="7867650" y="3616325"/>
          <p14:tracePt t="88840" x="7848600" y="3616325"/>
          <p14:tracePt t="88856" x="7823200" y="3616325"/>
          <p14:tracePt t="88873" x="7804150" y="3616325"/>
          <p14:tracePt t="88890" x="7786688" y="3616325"/>
          <p14:tracePt t="88906" x="7769225" y="3616325"/>
          <p14:tracePt t="88923" x="7759700" y="3616325"/>
          <p14:tracePt t="88940" x="7742238" y="3616325"/>
          <p14:tracePt t="88956" x="7724775" y="3616325"/>
          <p14:tracePt t="88973" x="7705725" y="3616325"/>
          <p14:tracePt t="88990" x="7697788" y="3616325"/>
          <p14:tracePt t="89007" x="7680325" y="3616325"/>
          <p14:tracePt t="89023" x="7661275" y="3616325"/>
          <p14:tracePt t="89040" x="7634288" y="3616325"/>
          <p14:tracePt t="89056" x="7608888" y="3625850"/>
          <p14:tracePt t="89073" x="7572375" y="3633788"/>
          <p14:tracePt t="89090" x="7527925" y="3633788"/>
          <p14:tracePt t="89106" x="7491413" y="3633788"/>
          <p14:tracePt t="89123" x="7456488" y="3633788"/>
          <p14:tracePt t="89140" x="7419975" y="3633788"/>
          <p14:tracePt t="89156" x="7385050" y="3633788"/>
          <p14:tracePt t="89173" x="7348538" y="3633788"/>
          <p14:tracePt t="89190" x="7304088" y="3625850"/>
          <p14:tracePt t="89207" x="7259638" y="3616325"/>
          <p14:tracePt t="89223" x="7224713" y="3616325"/>
          <p14:tracePt t="89240" x="7197725" y="3616325"/>
          <p14:tracePt t="89256" x="7170738" y="3616325"/>
          <p14:tracePt t="89273" x="7161213" y="3616325"/>
          <p14:tracePt t="89290" x="7134225" y="3616325"/>
          <p14:tracePt t="89306" x="7099300" y="3616325"/>
          <p14:tracePt t="89323" x="7081838" y="3616325"/>
          <p14:tracePt t="89340" x="7054850" y="3616325"/>
          <p14:tracePt t="89356" x="7045325" y="3616325"/>
          <p14:tracePt t="89479" x="7054850" y="3616325"/>
          <p14:tracePt t="89495" x="7062788" y="3616325"/>
          <p14:tracePt t="89511" x="7072313" y="3616325"/>
          <p14:tracePt t="89527" x="7081838" y="3616325"/>
          <p14:tracePt t="89535" x="7099300" y="3616325"/>
          <p14:tracePt t="89543" x="7116763" y="3616325"/>
          <p14:tracePt t="89556" x="7134225" y="3625850"/>
          <p14:tracePt t="89573" x="7188200" y="3625850"/>
          <p14:tracePt t="89590" x="7224713" y="3625850"/>
          <p14:tracePt t="89606" x="7251700" y="3625850"/>
          <p14:tracePt t="89783" x="7259638" y="3625850"/>
          <p14:tracePt t="89791" x="7269163" y="3625850"/>
          <p14:tracePt t="89807" x="7277100" y="3625850"/>
          <p14:tracePt t="89823" x="7286625" y="3625850"/>
          <p14:tracePt t="89839" x="7296150" y="3633788"/>
          <p14:tracePt t="89847" x="7304088" y="3633788"/>
          <p14:tracePt t="89856" x="7323138" y="3633788"/>
          <p14:tracePt t="89873" x="7340600" y="3633788"/>
          <p14:tracePt t="89890" x="7348538" y="3633788"/>
          <p14:tracePt t="89906" x="7358063" y="3633788"/>
          <p14:tracePt t="89923" x="7375525" y="3633788"/>
          <p14:tracePt t="89940" x="7385050" y="3633788"/>
          <p14:tracePt t="89956" x="7412038" y="3633788"/>
          <p14:tracePt t="89973" x="7446963" y="3633788"/>
          <p14:tracePt t="89990" x="7491413" y="3633788"/>
          <p14:tracePt t="90007" x="7554913" y="3633788"/>
          <p14:tracePt t="90023" x="7572375" y="3633788"/>
          <p14:tracePt t="90040" x="7608888" y="3633788"/>
          <p14:tracePt t="90056" x="7653338" y="3633788"/>
          <p14:tracePt t="90073" x="7705725" y="3633788"/>
          <p14:tracePt t="90090" x="7759700" y="3633788"/>
          <p14:tracePt t="90106" x="7786688" y="3633788"/>
          <p14:tracePt t="90123" x="7813675" y="3633788"/>
          <p14:tracePt t="90140" x="7823200" y="3633788"/>
          <p14:tracePt t="90156" x="7831138" y="3643313"/>
          <p14:tracePt t="90173" x="7840663" y="3643313"/>
          <p14:tracePt t="90190" x="7858125" y="3643313"/>
          <p14:tracePt t="90207" x="7894638" y="3643313"/>
          <p14:tracePt t="90223" x="7902575" y="3643313"/>
          <p14:tracePt t="90263" x="7912100" y="3643313"/>
          <p14:tracePt t="90273" x="7920038" y="3643313"/>
          <p14:tracePt t="90290" x="7929563" y="3643313"/>
          <p14:tracePt t="90311" x="7939088" y="3643313"/>
          <p14:tracePt t="91175" x="7939088" y="3652838"/>
          <p14:tracePt t="91191" x="7939088" y="3660775"/>
          <p14:tracePt t="91207" x="7939088" y="3670300"/>
          <p14:tracePt t="91223" x="7939088" y="3687763"/>
          <p14:tracePt t="91239" x="7939088" y="3697288"/>
          <p14:tracePt t="91255" x="7939088" y="3705225"/>
          <p14:tracePt t="91264" x="7939088" y="3714750"/>
          <p14:tracePt t="91279" x="7939088" y="3724275"/>
          <p14:tracePt t="91295" x="7939088" y="3732213"/>
          <p14:tracePt t="91312" x="7939088" y="3741738"/>
          <p14:tracePt t="91323" x="7939088" y="3751263"/>
          <p14:tracePt t="91340" x="7966075" y="3759200"/>
          <p14:tracePt t="91357" x="8001000" y="3786188"/>
          <p14:tracePt t="91373" x="8045450" y="3803650"/>
          <p14:tracePt t="91390" x="8116888" y="3822700"/>
          <p14:tracePt t="91407" x="8205788" y="3857625"/>
          <p14:tracePt t="91423" x="8232775" y="3875088"/>
          <p14:tracePt t="91440" x="8251825" y="3884613"/>
          <p14:tracePt t="91457" x="8269288" y="3902075"/>
          <p14:tracePt t="91473" x="8286750" y="3911600"/>
          <p14:tracePt t="91490" x="8340725" y="3911600"/>
          <p14:tracePt t="91507" x="8412163" y="3929063"/>
          <p14:tracePt t="91523" x="8501063" y="3929063"/>
          <p14:tracePt t="91540" x="8599488" y="3929063"/>
          <p14:tracePt t="91557" x="8680450" y="3929063"/>
          <p14:tracePt t="91559" x="8715375" y="3929063"/>
          <p14:tracePt t="91573" x="8742363" y="3929063"/>
          <p14:tracePt t="91590" x="8804275" y="3929063"/>
          <p14:tracePt t="91607" x="8875713" y="3929063"/>
          <p14:tracePt t="91623" x="8912225" y="3938588"/>
          <p14:tracePt t="91640" x="8956675" y="3938588"/>
          <p14:tracePt t="91657" x="8991600" y="3946525"/>
          <p14:tracePt t="91673" x="9037638" y="3956050"/>
          <p14:tracePt t="91690" x="9082088" y="3965575"/>
          <p14:tracePt t="91707" x="9109075" y="3965575"/>
          <p14:tracePt t="91723" x="9134475" y="3965575"/>
          <p14:tracePt t="91740" x="9153525" y="3965575"/>
          <p14:tracePt t="91920" x="9153525" y="3973513"/>
          <p14:tracePt t="91927" x="9144000" y="3973513"/>
          <p14:tracePt t="91935" x="9134475" y="3983038"/>
          <p14:tracePt t="91944" x="9109075" y="3983038"/>
          <p14:tracePt t="91957" x="9082088" y="4000500"/>
          <p14:tracePt t="91973" x="9018588" y="4017963"/>
          <p14:tracePt t="91990" x="8966200" y="4037013"/>
          <p14:tracePt t="92007" x="8939213" y="4037013"/>
          <p14:tracePt t="92024" x="8929688" y="4037013"/>
          <p14:tracePt t="92040" x="8902700" y="4037013"/>
          <p14:tracePt t="92057" x="8867775" y="4037013"/>
          <p14:tracePt t="92073" x="8823325" y="4037013"/>
          <p14:tracePt t="92090" x="8769350" y="4037013"/>
          <p14:tracePt t="92107" x="8715375" y="4037013"/>
          <p14:tracePt t="92124" x="8670925" y="4037013"/>
          <p14:tracePt t="92140" x="8643938" y="4037013"/>
          <p14:tracePt t="92157" x="8616950" y="4037013"/>
          <p14:tracePt t="92173" x="8562975" y="4037013"/>
          <p14:tracePt t="92190" x="8518525" y="4037013"/>
          <p14:tracePt t="92207" x="8483600" y="4037013"/>
          <p14:tracePt t="92224" x="8466138" y="4037013"/>
          <p14:tracePt t="92240" x="8456613" y="4037013"/>
          <p14:tracePt t="92257" x="8439150" y="4037013"/>
          <p14:tracePt t="92274" x="8429625" y="4037013"/>
          <p14:tracePt t="92290" x="8420100" y="4037013"/>
          <p14:tracePt t="92307" x="8412163" y="4037013"/>
          <p14:tracePt t="92324" x="8394700" y="4037013"/>
          <p14:tracePt t="92340" x="8375650" y="4037013"/>
          <p14:tracePt t="92357" x="8348663" y="4037013"/>
          <p14:tracePt t="92374" x="8331200" y="4037013"/>
          <p14:tracePt t="92390" x="8313738" y="4037013"/>
          <p14:tracePt t="92407" x="8251825" y="4037013"/>
          <p14:tracePt t="92423" x="8205788" y="4044950"/>
          <p14:tracePt t="92440" x="8188325" y="4054475"/>
          <p14:tracePt t="92457" x="8170863" y="4054475"/>
          <p14:tracePt t="92584" x="8180388" y="4054475"/>
          <p14:tracePt t="92600" x="8188325" y="4054475"/>
          <p14:tracePt t="92608" x="8197850" y="4054475"/>
          <p14:tracePt t="92616" x="8215313" y="4062413"/>
          <p14:tracePt t="92624" x="8232775" y="4062413"/>
          <p14:tracePt t="92640" x="8304213" y="4062413"/>
          <p14:tracePt t="92657" x="8394700" y="4062413"/>
          <p14:tracePt t="92674" x="8456613" y="4062413"/>
          <p14:tracePt t="92690" x="8491538" y="4062413"/>
          <p14:tracePt t="92707" x="8537575" y="4062413"/>
          <p14:tracePt t="92724" x="8562975" y="4062413"/>
          <p14:tracePt t="92740" x="8609013" y="4062413"/>
          <p14:tracePt t="92757" x="8653463" y="4062413"/>
          <p14:tracePt t="92774" x="8705850" y="4062413"/>
          <p14:tracePt t="92790" x="8751888" y="4062413"/>
          <p14:tracePt t="92807" x="8813800" y="4044950"/>
          <p14:tracePt t="92824" x="8840788" y="4044950"/>
          <p14:tracePt t="92840" x="8858250" y="4037013"/>
          <p14:tracePt t="92874" x="8858250" y="4027488"/>
          <p14:tracePt t="92890" x="8867775" y="4027488"/>
          <p14:tracePt t="92912" x="8875713" y="4027488"/>
          <p14:tracePt t="92928" x="8885238" y="4027488"/>
          <p14:tracePt t="92940" x="8894763" y="4027488"/>
          <p14:tracePt t="92960" x="8902700" y="4027488"/>
          <p14:tracePt t="92976" x="8912225" y="4027488"/>
          <p14:tracePt t="93015" x="8912225" y="4017963"/>
          <p14:tracePt t="93039" x="8920163" y="4017963"/>
          <p14:tracePt t="93048" x="8929688" y="4017963"/>
          <p14:tracePt t="93064" x="8939213" y="4017963"/>
          <p14:tracePt t="93080" x="8939213" y="4010025"/>
          <p14:tracePt t="93090" x="8947150" y="4010025"/>
          <p14:tracePt t="93120" x="8956675" y="4010025"/>
          <p14:tracePt t="93128" x="8966200" y="4010025"/>
          <p14:tracePt t="93144" x="8966200" y="4000500"/>
          <p14:tracePt t="93159" x="8974138" y="4000500"/>
          <p14:tracePt t="93174" x="8974138" y="3990975"/>
          <p14:tracePt t="93216" x="8983663" y="3990975"/>
          <p14:tracePt t="93240" x="8991600" y="3990975"/>
          <p14:tracePt t="93256" x="8991600" y="3983038"/>
          <p14:tracePt t="93288" x="9001125" y="3983038"/>
          <p14:tracePt t="93320" x="9010650" y="3983038"/>
          <p14:tracePt t="93344" x="9018588" y="3983038"/>
          <p14:tracePt t="93368" x="9028113" y="3983038"/>
          <p14:tracePt t="93384" x="9037638" y="3983038"/>
          <p14:tracePt t="93392" x="9045575" y="3983038"/>
          <p14:tracePt t="93448" x="9045575" y="3973513"/>
          <p14:tracePt t="93456" x="9055100" y="3973513"/>
          <p14:tracePt t="93472" x="9063038" y="3973513"/>
          <p14:tracePt t="93496" x="9072563" y="3973513"/>
          <p14:tracePt t="93504" x="9082088" y="3965575"/>
          <p14:tracePt t="93520" x="9090025" y="3956050"/>
          <p14:tracePt t="93560" x="9099550" y="3956050"/>
          <p14:tracePt t="93576" x="9109075" y="3956050"/>
          <p14:tracePt t="93592" x="9117013" y="3956050"/>
          <p14:tracePt t="93608" x="9126538" y="3956050"/>
          <p14:tracePt t="93616" x="9134475" y="3956050"/>
          <p14:tracePt t="93632" x="9144000" y="3956050"/>
          <p14:tracePt t="93640" x="9153525" y="3956050"/>
          <p14:tracePt t="93657" x="9161463" y="3956050"/>
          <p14:tracePt t="93680" x="9170988" y="3956050"/>
          <p14:tracePt t="93704" x="9170988" y="3965575"/>
          <p14:tracePt t="93720" x="9180513" y="3965575"/>
          <p14:tracePt t="93727" x="9188450" y="3965575"/>
          <p14:tracePt t="93744" x="9188450" y="3973513"/>
          <p14:tracePt t="93800" x="9197975" y="3973513"/>
          <p14:tracePt t="94576" x="9197975" y="3983038"/>
          <p14:tracePt t="94880" x="9188450" y="3983038"/>
          <p14:tracePt t="94912" x="9180513" y="3983038"/>
          <p14:tracePt t="94968" x="9170988" y="3983038"/>
          <p14:tracePt t="95008" x="9161463" y="3983038"/>
          <p14:tracePt t="95032" x="9153525" y="3983038"/>
          <p14:tracePt t="95040" x="9144000" y="3983038"/>
          <p14:tracePt t="95064" x="9134475" y="3983038"/>
          <p14:tracePt t="95096" x="9126538" y="3983038"/>
          <p14:tracePt t="95112" x="9117013" y="3983038"/>
          <p14:tracePt t="95128" x="9109075" y="3983038"/>
          <p14:tracePt t="95136" x="9099550" y="3983038"/>
          <p14:tracePt t="95144" x="9082088" y="3983038"/>
          <p14:tracePt t="95157" x="9072563" y="3983038"/>
          <p14:tracePt t="95174" x="9045575" y="3983038"/>
          <p14:tracePt t="95191" x="9010650" y="3983038"/>
          <p14:tracePt t="95207" x="8991600" y="3983038"/>
          <p14:tracePt t="95224" x="8983663" y="3983038"/>
          <p14:tracePt t="95241" x="8974138" y="3983038"/>
          <p14:tracePt t="95274" x="8966200" y="3983038"/>
          <p14:tracePt t="95291" x="8956675" y="3983038"/>
          <p14:tracePt t="95307" x="8947150" y="3983038"/>
          <p14:tracePt t="95328" x="8939213" y="3983038"/>
          <p14:tracePt t="95352" x="8929688" y="3983038"/>
          <p14:tracePt t="95368" x="8920163" y="3983038"/>
          <p14:tracePt t="95376" x="8912225" y="3983038"/>
          <p14:tracePt t="95392" x="8902700" y="3983038"/>
          <p14:tracePt t="95408" x="8894763" y="3983038"/>
          <p14:tracePt t="95432" x="8894763" y="3990975"/>
          <p14:tracePt t="95441" x="8894763" y="4000500"/>
          <p14:tracePt t="95457" x="8875713" y="4000500"/>
          <p14:tracePt t="95491" x="8867775" y="4010025"/>
          <p14:tracePt t="95507" x="8858250" y="4010025"/>
          <p14:tracePt t="95524" x="8840788" y="4010025"/>
          <p14:tracePt t="95752" x="8831263" y="4010025"/>
          <p14:tracePt t="95768" x="8831263" y="4017963"/>
          <p14:tracePt t="95792" x="8823325" y="4017963"/>
          <p14:tracePt t="95912" x="8813800" y="4017963"/>
          <p14:tracePt t="95928" x="8813800" y="4027488"/>
          <p14:tracePt t="95936" x="8804275" y="4027488"/>
          <p14:tracePt t="95968" x="8796338" y="4027488"/>
          <p14:tracePt t="95992" x="8786813" y="4027488"/>
          <p14:tracePt t="96008" x="8777288" y="4027488"/>
          <p14:tracePt t="96016" x="8769350" y="4027488"/>
          <p14:tracePt t="96024" x="8759825" y="4027488"/>
          <p14:tracePt t="96041" x="8742363" y="4027488"/>
          <p14:tracePt t="96058" x="8705850" y="4010025"/>
          <p14:tracePt t="96074" x="8688388" y="4000500"/>
          <p14:tracePt t="96091" x="8670925" y="4000500"/>
          <p14:tracePt t="96108" x="8661400" y="4000500"/>
          <p14:tracePt t="96141" x="8653463" y="4000500"/>
          <p14:tracePt t="96158" x="8643938" y="4000500"/>
          <p14:tracePt t="96174" x="8634413" y="4000500"/>
          <p14:tracePt t="96191" x="8626475" y="4000500"/>
          <p14:tracePt t="96208" x="8609013" y="4000500"/>
          <p14:tracePt t="96224" x="8599488" y="4000500"/>
          <p14:tracePt t="96241" x="8589963" y="4000500"/>
          <p14:tracePt t="96258" x="8572500" y="3990975"/>
          <p14:tracePt t="96274" x="8562975" y="3990975"/>
          <p14:tracePt t="96291" x="8545513" y="3990975"/>
          <p14:tracePt t="96308" x="8528050" y="3990975"/>
          <p14:tracePt t="96324" x="8510588" y="3990975"/>
          <p14:tracePt t="96341" x="8491538" y="3990975"/>
          <p14:tracePt t="96358" x="8456613" y="3990975"/>
          <p14:tracePt t="96374" x="8447088" y="3990975"/>
          <p14:tracePt t="96391" x="8439150" y="3990975"/>
          <p14:tracePt t="96408" x="8429625" y="3990975"/>
          <p14:tracePt t="96424" x="8420100" y="3990975"/>
          <p14:tracePt t="96441" x="8402638" y="3990975"/>
          <p14:tracePt t="96458" x="8367713" y="4000500"/>
          <p14:tracePt t="96474" x="8331200" y="4000500"/>
          <p14:tracePt t="96491" x="8304213" y="4010025"/>
          <p14:tracePt t="96508" x="8277225" y="4010025"/>
          <p14:tracePt t="96524" x="8259763" y="4010025"/>
          <p14:tracePt t="96541" x="8242300" y="4010025"/>
          <p14:tracePt t="96558" x="8215313" y="4010025"/>
          <p14:tracePt t="96560" x="8197850" y="4010025"/>
          <p14:tracePt t="96574" x="8180388" y="4010025"/>
          <p14:tracePt t="96591" x="8143875" y="4010025"/>
          <p14:tracePt t="96608" x="8126413" y="4010025"/>
          <p14:tracePt t="96624" x="8116888" y="4010025"/>
          <p14:tracePt t="96641" x="8108950" y="4010025"/>
          <p14:tracePt t="96658" x="8099425" y="4010025"/>
          <p14:tracePt t="96674" x="8081963" y="4010025"/>
          <p14:tracePt t="96691" x="8072438" y="4010025"/>
          <p14:tracePt t="96708" x="8062913" y="4010025"/>
          <p14:tracePt t="96724" x="8054975" y="4010025"/>
          <p14:tracePt t="97696" x="8062913" y="4010025"/>
          <p14:tracePt t="97712" x="8072438" y="4000500"/>
          <p14:tracePt t="97720" x="8081963" y="4000500"/>
          <p14:tracePt t="97728" x="8089900" y="4000500"/>
          <p14:tracePt t="97741" x="8099425" y="4000500"/>
          <p14:tracePt t="97760" x="8108950" y="4000500"/>
          <p14:tracePt t="97775" x="8116888" y="4000500"/>
          <p14:tracePt t="97791" x="8126413" y="4000500"/>
          <p14:tracePt t="97808" x="8153400" y="4000500"/>
          <p14:tracePt t="97825" x="8188325" y="4000500"/>
          <p14:tracePt t="97841" x="8215313" y="4000500"/>
          <p14:tracePt t="97858" x="8232775" y="4000500"/>
          <p14:tracePt t="97891" x="8242300" y="4000500"/>
          <p14:tracePt t="97920" x="8251825" y="4000500"/>
          <p14:tracePt t="97945" x="8259763" y="4000500"/>
          <p14:tracePt t="97969" x="8259763" y="3990975"/>
          <p14:tracePt t="97976" x="8269288" y="3990975"/>
          <p14:tracePt t="98000" x="8277225" y="3990975"/>
          <p14:tracePt t="98016" x="8286750" y="3990975"/>
          <p14:tracePt t="98033" x="8296275" y="3990975"/>
          <p14:tracePt t="98040" x="8304213" y="3990975"/>
          <p14:tracePt t="98048" x="8313738" y="3990975"/>
          <p14:tracePt t="98058" x="8323263" y="3990975"/>
          <p14:tracePt t="98075" x="8348663" y="3990975"/>
          <p14:tracePt t="98091" x="8367713" y="3990975"/>
          <p14:tracePt t="98108" x="8375650" y="3990975"/>
          <p14:tracePt t="98125" x="8385175" y="3990975"/>
          <p14:tracePt t="98141" x="8402638" y="3990975"/>
          <p14:tracePt t="98158" x="8412163" y="3990975"/>
          <p14:tracePt t="98175" x="8420100" y="3990975"/>
          <p14:tracePt t="98208" x="8429625" y="3990975"/>
          <p14:tracePt t="98225" x="8439150" y="3990975"/>
          <p14:tracePt t="98241" x="8447088" y="3990975"/>
          <p14:tracePt t="98258" x="8456613" y="3990975"/>
          <p14:tracePt t="98275" x="8474075" y="3990975"/>
          <p14:tracePt t="98291" x="8483600" y="3990975"/>
          <p14:tracePt t="98308" x="8501063" y="3983038"/>
          <p14:tracePt t="98325" x="8537575" y="3973513"/>
          <p14:tracePt t="98341" x="8545513" y="3973513"/>
          <p14:tracePt t="98358" x="8562975" y="3973513"/>
          <p14:tracePt t="98375" x="8582025" y="3973513"/>
          <p14:tracePt t="98391" x="8599488" y="3973513"/>
          <p14:tracePt t="98408" x="8609013" y="3973513"/>
          <p14:tracePt t="98425" x="8616950" y="3973513"/>
          <p14:tracePt t="98528" x="8626475" y="3973513"/>
          <p14:tracePt t="101009" x="8616950" y="3973513"/>
          <p14:tracePt t="104042" x="8626475" y="3973513"/>
          <p14:tracePt t="104057" x="8634413" y="3973513"/>
          <p14:tracePt t="104081" x="8643938" y="3973513"/>
          <p14:tracePt t="104097" x="8653463" y="3973513"/>
          <p14:tracePt t="104105" x="8661400" y="3973513"/>
          <p14:tracePt t="104121" x="8670925" y="3973513"/>
          <p14:tracePt t="104137" x="8680450" y="3973513"/>
          <p14:tracePt t="104169" x="8688388" y="3973513"/>
          <p14:tracePt t="104185" x="8697913" y="3973513"/>
          <p14:tracePt t="104201" x="8705850" y="3973513"/>
          <p14:tracePt t="104217" x="8715375" y="3973513"/>
          <p14:tracePt t="104233" x="8724900" y="3973513"/>
          <p14:tracePt t="104241" x="8732838" y="3973513"/>
          <p14:tracePt t="104257" x="8742363" y="3973513"/>
          <p14:tracePt t="104273" x="8751888" y="3973513"/>
          <p14:tracePt t="104289" x="8759825" y="3973513"/>
          <p14:tracePt t="104297" x="8769350" y="3973513"/>
          <p14:tracePt t="104313" x="8777288" y="3973513"/>
          <p14:tracePt t="104329" x="8786813" y="3973513"/>
          <p14:tracePt t="104345" x="8796338" y="3973513"/>
          <p14:tracePt t="104359" x="8804275" y="3973513"/>
          <p14:tracePt t="104376" x="8813800" y="3973513"/>
          <p14:tracePt t="104392" x="8823325" y="3973513"/>
          <p14:tracePt t="104409" x="8831263" y="3973513"/>
          <p14:tracePt t="104426" x="8840788" y="3973513"/>
          <p14:tracePt t="104442" x="8848725" y="3973513"/>
          <p14:tracePt t="104459" x="8858250" y="3973513"/>
          <p14:tracePt t="104476" x="8867775" y="3973513"/>
          <p14:tracePt t="104492" x="8875713" y="3973513"/>
          <p14:tracePt t="104509" x="8885238" y="3973513"/>
          <p14:tracePt t="104526" x="8894763" y="3973513"/>
          <p14:tracePt t="104542" x="8902700" y="3973513"/>
          <p14:tracePt t="104559" x="8912225" y="3973513"/>
          <p14:tracePt t="104576" x="8920163" y="3973513"/>
          <p14:tracePt t="104593" x="8939213" y="3973513"/>
          <p14:tracePt t="105066" x="8939213" y="3965575"/>
          <p14:tracePt t="105073" x="8929688" y="3965575"/>
          <p14:tracePt t="105089" x="8920163" y="3965575"/>
          <p14:tracePt t="105097" x="8912225" y="3965575"/>
          <p14:tracePt t="105109" x="8894763" y="3965575"/>
          <p14:tracePt t="105126" x="8858250" y="3956050"/>
          <p14:tracePt t="105143" x="8823325" y="3946525"/>
          <p14:tracePt t="105159" x="8777288" y="3938588"/>
          <p14:tracePt t="105176" x="8742363" y="3938588"/>
          <p14:tracePt t="105193" x="8705850" y="3938588"/>
          <p14:tracePt t="105209" x="8680450" y="3938588"/>
          <p14:tracePt t="105226" x="8661400" y="3938588"/>
          <p14:tracePt t="105243" x="8643938" y="3938588"/>
          <p14:tracePt t="105259" x="8599488" y="3938588"/>
          <p14:tracePt t="105276" x="8572500" y="3938588"/>
          <p14:tracePt t="105293" x="8537575" y="3938588"/>
          <p14:tracePt t="105309" x="8510588" y="3938588"/>
          <p14:tracePt t="105326" x="8491538" y="3938588"/>
          <p14:tracePt t="105343" x="8483600" y="3938588"/>
          <p14:tracePt t="105359" x="8474075" y="3938588"/>
          <p14:tracePt t="105376" x="8466138" y="3938588"/>
          <p14:tracePt t="105393" x="8466138" y="3946525"/>
          <p14:tracePt t="105513" x="8474075" y="3946525"/>
          <p14:tracePt t="105530" x="8483600" y="3946525"/>
          <p14:tracePt t="105538" x="8491538" y="3946525"/>
          <p14:tracePt t="105545" x="8501063" y="3946525"/>
          <p14:tracePt t="105559" x="8518525" y="3946525"/>
          <p14:tracePt t="105576" x="8572500" y="3946525"/>
          <p14:tracePt t="105593" x="8653463" y="3946525"/>
          <p14:tracePt t="105609" x="8715375" y="3946525"/>
          <p14:tracePt t="105626" x="8769350" y="3946525"/>
          <p14:tracePt t="105643" x="8804275" y="3946525"/>
          <p14:tracePt t="105659" x="8831263" y="3946525"/>
          <p14:tracePt t="105676" x="8848725" y="3946525"/>
          <p14:tracePt t="105693" x="8867775" y="3946525"/>
          <p14:tracePt t="105709" x="8875713" y="3946525"/>
          <p14:tracePt t="105726" x="8885238" y="3946525"/>
          <p14:tracePt t="105785" x="8894763" y="3946525"/>
          <p14:tracePt t="105801" x="8902700" y="3946525"/>
          <p14:tracePt t="105817" x="8912225" y="3946525"/>
          <p14:tracePt t="105834" x="8920163" y="3946525"/>
          <p14:tracePt t="105849" x="8929688" y="3946525"/>
          <p14:tracePt t="105865" x="8939213" y="3946525"/>
          <p14:tracePt t="105882" x="8947150" y="3946525"/>
          <p14:tracePt t="105889" x="8956675" y="3946525"/>
          <p14:tracePt t="105905" x="8966200" y="3946525"/>
          <p14:tracePt t="105921" x="8974138" y="3946525"/>
          <p14:tracePt t="105977" x="8983663" y="3946525"/>
          <p14:tracePt t="106001" x="8991600" y="3946525"/>
          <p14:tracePt t="106017" x="9001125" y="3946525"/>
          <p14:tracePt t="110066" x="8991600" y="3946525"/>
          <p14:tracePt t="110226" x="8983663" y="3946525"/>
          <p14:tracePt t="110362" x="8974138" y="3946525"/>
          <p14:tracePt t="110418" x="8966200" y="3946525"/>
          <p14:tracePt t="110442" x="8956675" y="3946525"/>
          <p14:tracePt t="110458" x="8947150" y="3946525"/>
          <p14:tracePt t="110562" x="8939213" y="3946525"/>
          <p14:tracePt t="110634" x="8929688" y="3946525"/>
          <p14:tracePt t="110706" x="8920163" y="3946525"/>
          <p14:tracePt t="110770" x="8912225" y="3946525"/>
          <p14:tracePt t="111122" x="8902700" y="3946525"/>
          <p14:tracePt t="111202" x="8894763" y="3946525"/>
          <p14:tracePt t="111306" x="8885238" y="3946525"/>
          <p14:tracePt t="111314" x="8875713" y="3946525"/>
          <p14:tracePt t="111410" x="8875713" y="3956050"/>
          <p14:tracePt t="111595" x="8885238" y="3956050"/>
          <p14:tracePt t="111618" x="8894763" y="3956050"/>
          <p14:tracePt t="111634" x="8902700" y="3956050"/>
          <p14:tracePt t="111658" x="8912225" y="3956050"/>
          <p14:tracePt t="111666" x="8920163" y="3956050"/>
          <p14:tracePt t="111682" x="8929688" y="3956050"/>
          <p14:tracePt t="111698" x="8939213" y="3956050"/>
          <p14:tracePt t="111715" x="8947150" y="3956050"/>
          <p14:tracePt t="111727" x="8956675" y="3956050"/>
          <p14:tracePt t="111744" x="8966200" y="3956050"/>
          <p14:tracePt t="111760" x="8974138" y="3956050"/>
          <p14:tracePt t="111777" x="8983663" y="3956050"/>
          <p14:tracePt t="111794" x="9001125" y="3956050"/>
          <p14:tracePt t="111906" x="9001125" y="3965575"/>
          <p14:tracePt t="111938" x="8991600" y="3965575"/>
          <p14:tracePt t="111947" x="8983663" y="3965575"/>
          <p14:tracePt t="111954" x="8956675" y="3965575"/>
          <p14:tracePt t="111963" x="8929688" y="3965575"/>
          <p14:tracePt t="111977" x="8894763" y="3965575"/>
          <p14:tracePt t="111994" x="8804275" y="3965575"/>
          <p14:tracePt t="112010" x="8759825" y="3965575"/>
          <p14:tracePt t="112027" x="8724900" y="3965575"/>
          <p14:tracePt t="112044" x="8715375" y="3965575"/>
          <p14:tracePt t="112060" x="8697913" y="3965575"/>
          <p14:tracePt t="112077" x="8680450" y="3965575"/>
          <p14:tracePt t="112094" x="8653463" y="3965575"/>
          <p14:tracePt t="112111" x="8626475" y="3965575"/>
          <p14:tracePt t="112127" x="8599488" y="3965575"/>
          <p14:tracePt t="112144" x="8562975" y="3965575"/>
          <p14:tracePt t="112160" x="8537575" y="3965575"/>
          <p14:tracePt t="112178" x="8491538" y="3965575"/>
          <p14:tracePt t="112194" x="8466138" y="3965575"/>
          <p14:tracePt t="112210" x="8456613" y="3965575"/>
          <p14:tracePt t="112227" x="8439150" y="3965575"/>
          <p14:tracePt t="112244" x="8429625" y="3965575"/>
          <p14:tracePt t="112370" x="8439150" y="3965575"/>
          <p14:tracePt t="112379" x="8447088" y="3965575"/>
          <p14:tracePt t="112386" x="8474075" y="3965575"/>
          <p14:tracePt t="112394" x="8501063" y="3965575"/>
          <p14:tracePt t="112411" x="8572500" y="3965575"/>
          <p14:tracePt t="112427" x="8653463" y="3965575"/>
          <p14:tracePt t="112444" x="8715375" y="3965575"/>
          <p14:tracePt t="112461" x="8759825" y="3965575"/>
          <p14:tracePt t="112477" x="8804275" y="3965575"/>
          <p14:tracePt t="112494" x="8858250" y="3965575"/>
          <p14:tracePt t="112511" x="8912225" y="3965575"/>
          <p14:tracePt t="112527" x="8974138" y="3965575"/>
          <p14:tracePt t="112544" x="9010650" y="3965575"/>
          <p14:tracePt t="112561" x="9045575" y="3965575"/>
          <p14:tracePt t="112577" x="9055100" y="3965575"/>
          <p14:tracePt t="112594" x="9072563" y="3965575"/>
          <p14:tracePt t="112731" x="9072563" y="3973513"/>
          <p14:tracePt t="112771" x="9072563" y="3983038"/>
          <p14:tracePt t="112787" x="9072563" y="3990975"/>
          <p14:tracePt t="112802" x="9072563" y="4000500"/>
          <p14:tracePt t="112842" x="9072563" y="4010025"/>
          <p14:tracePt t="112954" x="9082088" y="4010025"/>
          <p14:tracePt t="113267" x="9090025" y="4010025"/>
          <p14:tracePt t="113283" x="9099550" y="4010025"/>
          <p14:tracePt t="113291" x="9109075" y="4010025"/>
          <p14:tracePt t="113307" x="9117013" y="4010025"/>
          <p14:tracePt t="113314" x="9126538" y="4010025"/>
          <p14:tracePt t="113331" x="9134475" y="4010025"/>
          <p14:tracePt t="113344" x="9144000" y="4010025"/>
          <p14:tracePt t="113361" x="9170988" y="4010025"/>
          <p14:tracePt t="113377" x="9197975" y="4010025"/>
          <p14:tracePt t="113394" x="9251950" y="4027488"/>
          <p14:tracePt t="113411" x="9286875" y="4037013"/>
          <p14:tracePt t="113427" x="9331325" y="4044950"/>
          <p14:tracePt t="113444" x="9367838" y="4054475"/>
          <p14:tracePt t="113461" x="9394825" y="4071938"/>
          <p14:tracePt t="113477" x="9402763" y="4098925"/>
          <p14:tracePt t="113494" x="9412288" y="4108450"/>
          <p14:tracePt t="113511" x="9412288" y="4125913"/>
          <p14:tracePt t="113527" x="9412288" y="4133850"/>
          <p14:tracePt t="113544" x="9420225" y="4152900"/>
          <p14:tracePt t="113561" x="9420225" y="4179888"/>
          <p14:tracePt t="113577" x="9420225" y="4187825"/>
          <p14:tracePt t="113594" x="9420225" y="4205288"/>
          <p14:tracePt t="113629" x="9420225" y="4214813"/>
          <p14:tracePt t="113644" x="9420225" y="4224338"/>
          <p14:tracePt t="113667" x="9420225" y="4232275"/>
          <p14:tracePt t="113677" x="9420225" y="4241800"/>
          <p14:tracePt t="113694" x="9420225" y="4251325"/>
          <p14:tracePt t="113711" x="9412288" y="4259263"/>
          <p14:tracePt t="113727" x="9412288" y="4268788"/>
          <p14:tracePt t="113744" x="9412288" y="4276725"/>
          <p14:tracePt t="113761" x="9402763" y="4286250"/>
          <p14:tracePt t="113777" x="9402763" y="4295775"/>
          <p14:tracePt t="113819" x="9394825" y="4295775"/>
          <p14:tracePt t="113827" x="9394825" y="4303713"/>
          <p14:tracePt t="113844" x="9385300" y="4303713"/>
          <p14:tracePt t="113861" x="9385300" y="4322763"/>
          <p14:tracePt t="113877" x="9375775" y="4322763"/>
          <p14:tracePt t="113894" x="9367838" y="4322763"/>
          <p14:tracePt t="113911" x="9367838" y="4330700"/>
          <p14:tracePt t="113927" x="9358313" y="4330700"/>
          <p14:tracePt t="113944" x="9348788" y="4340225"/>
          <p14:tracePt t="114019" x="9340850" y="4340225"/>
          <p14:tracePt t="114043" x="9340850" y="4348163"/>
          <p14:tracePt t="114067" x="9331325" y="4348163"/>
          <p14:tracePt t="114083" x="9331325" y="4357688"/>
          <p14:tracePt t="114115" x="9331325" y="4367213"/>
          <p14:tracePt t="114123" x="9323388" y="4367213"/>
          <p14:tracePt t="114131" x="9313863" y="4367213"/>
          <p14:tracePt t="114155" x="9313863" y="4375150"/>
          <p14:tracePt t="114163" x="9304338" y="4375150"/>
          <p14:tracePt t="114187" x="9304338" y="4384675"/>
          <p14:tracePt t="114195" x="9304338" y="4394200"/>
          <p14:tracePt t="114211" x="9296400" y="4394200"/>
          <p14:tracePt t="114419" x="9286875" y="4394200"/>
          <p14:tracePt t="114427" x="9286875" y="4402138"/>
          <p14:tracePt t="114491" x="9277350" y="4402138"/>
          <p14:tracePt t="114555" x="9277350" y="4411663"/>
          <p14:tracePt t="114563" x="9269413" y="4411663"/>
          <p14:tracePt t="114579" x="9259888" y="4411663"/>
          <p14:tracePt t="114611" x="9259888" y="4419600"/>
          <p14:tracePt t="114667" x="9251950" y="4419600"/>
          <p14:tracePt t="114675" x="9242425" y="4419600"/>
          <p14:tracePt t="114691" x="9232900" y="4419600"/>
          <p14:tracePt t="114707" x="9224963" y="4419600"/>
          <p14:tracePt t="114715" x="9224963" y="4429125"/>
          <p14:tracePt t="114728" x="9215438" y="4429125"/>
          <p14:tracePt t="114744" x="9205913" y="4429125"/>
          <p14:tracePt t="114761" x="9188450" y="4429125"/>
          <p14:tracePt t="114778" x="9180513" y="4429125"/>
          <p14:tracePt t="114794" x="9161463" y="4429125"/>
          <p14:tracePt t="114811" x="9153525" y="4429125"/>
          <p14:tracePt t="114828" x="9134475" y="4429125"/>
          <p14:tracePt t="114844" x="9126538" y="4429125"/>
          <p14:tracePt t="114861" x="9126538" y="4438650"/>
          <p14:tracePt t="114878" x="9117013" y="4438650"/>
          <p14:tracePt t="114911" x="9109075" y="4446588"/>
          <p14:tracePt t="114947" x="9099550" y="4446588"/>
          <p14:tracePt t="114979" x="9090025" y="4446588"/>
          <p14:tracePt t="114995" x="9082088" y="4446588"/>
          <p14:tracePt t="115019" x="9072563" y="4446588"/>
          <p14:tracePt t="115027" x="9063038" y="4456113"/>
          <p14:tracePt t="115035" x="9055100" y="4465638"/>
          <p14:tracePt t="115044" x="9037638" y="4465638"/>
          <p14:tracePt t="115061" x="9010650" y="4473575"/>
          <p14:tracePt t="115078" x="8991600" y="4473575"/>
          <p14:tracePt t="115094" x="8983663" y="4483100"/>
          <p14:tracePt t="115111" x="8966200" y="4483100"/>
          <p14:tracePt t="115128" x="8956675" y="4483100"/>
          <p14:tracePt t="115161" x="8947150" y="4491038"/>
          <p14:tracePt t="115178" x="8920163" y="4491038"/>
          <p14:tracePt t="115194" x="8902700" y="4491038"/>
          <p14:tracePt t="115211" x="8894763" y="4500563"/>
          <p14:tracePt t="115228" x="8885238" y="4500563"/>
          <p14:tracePt t="115244" x="8867775" y="4500563"/>
          <p14:tracePt t="115278" x="8858250" y="4500563"/>
          <p14:tracePt t="115294" x="8848725" y="4500563"/>
          <p14:tracePt t="115311" x="8831263" y="4500563"/>
          <p14:tracePt t="115328" x="8813800" y="4500563"/>
          <p14:tracePt t="115344" x="8777288" y="4510088"/>
          <p14:tracePt t="115361" x="8759825" y="4510088"/>
          <p14:tracePt t="115378" x="8742363" y="4510088"/>
          <p14:tracePt t="115394" x="8724900" y="4510088"/>
          <p14:tracePt t="115428" x="8715375" y="4510088"/>
          <p14:tracePt t="115444" x="8697913" y="4510088"/>
          <p14:tracePt t="115461" x="8688388" y="4510088"/>
          <p14:tracePt t="115494" x="8680450" y="4510088"/>
          <p14:tracePt t="115523" x="8670925" y="4510088"/>
          <p14:tracePt t="115539" x="8661400" y="4510088"/>
          <p14:tracePt t="115563" x="8653463" y="4510088"/>
          <p14:tracePt t="115587" x="8653463" y="4518025"/>
          <p14:tracePt t="115643" x="8643938" y="4518025"/>
          <p14:tracePt t="115747" x="8634413" y="4518025"/>
          <p14:tracePt t="115755" x="8626475" y="4518025"/>
          <p14:tracePt t="115843" x="8616950" y="4518025"/>
          <p14:tracePt t="115955" x="8609013" y="4518025"/>
          <p14:tracePt t="115963" x="8609013" y="4527550"/>
          <p14:tracePt t="116035" x="8599488" y="4527550"/>
          <p14:tracePt t="116083" x="8589963" y="4527550"/>
          <p14:tracePt t="116131" x="8582025" y="4527550"/>
          <p14:tracePt t="116155" x="8572500" y="4527550"/>
          <p14:tracePt t="116203" x="8562975" y="4527550"/>
          <p14:tracePt t="116283" x="8555038" y="4527550"/>
          <p14:tracePt t="116331" x="8545513" y="4527550"/>
          <p14:tracePt t="117043" x="8555038" y="4527550"/>
          <p14:tracePt t="117379" x="8562975" y="4527550"/>
          <p14:tracePt t="117395" x="8562975" y="4518025"/>
          <p14:tracePt t="117403" x="8572500" y="4518025"/>
          <p14:tracePt t="117451" x="8582025" y="4518025"/>
          <p14:tracePt t="117475" x="8582025" y="4510088"/>
          <p14:tracePt t="117483" x="8589963" y="4510088"/>
          <p14:tracePt t="117495" x="8599488" y="4510088"/>
          <p14:tracePt t="117511" x="8609013" y="4510088"/>
          <p14:tracePt t="117528" x="8609013" y="4500563"/>
          <p14:tracePt t="117545" x="8616950" y="4500563"/>
          <p14:tracePt t="117562" x="8634413" y="4500563"/>
          <p14:tracePt t="117579" x="8643938" y="4483100"/>
          <p14:tracePt t="117595" x="8653463" y="4483100"/>
          <p14:tracePt t="117611" x="8653463" y="4473575"/>
          <p14:tracePt t="117628" x="8670925" y="4473575"/>
          <p14:tracePt t="117645" x="8670925" y="4465638"/>
          <p14:tracePt t="117662" x="8680450" y="4465638"/>
          <p14:tracePt t="117678" x="8688388" y="4456113"/>
          <p14:tracePt t="117695" x="8697913" y="4446588"/>
          <p14:tracePt t="117712" x="8705850" y="4446588"/>
          <p14:tracePt t="117779" x="8715375" y="4446588"/>
          <p14:tracePt t="117795" x="8724900" y="4446588"/>
          <p14:tracePt t="117811" x="8732838" y="4446588"/>
          <p14:tracePt t="117819" x="8742363" y="4446588"/>
          <p14:tracePt t="117835" x="8742363" y="4438650"/>
          <p14:tracePt t="117845" x="8751888" y="4438650"/>
          <p14:tracePt t="117862" x="8769350" y="4438650"/>
          <p14:tracePt t="117878" x="8813800" y="4438650"/>
          <p14:tracePt t="117895" x="8867775" y="4438650"/>
          <p14:tracePt t="117912" x="8920163" y="4438650"/>
          <p14:tracePt t="117928" x="8947150" y="4438650"/>
          <p14:tracePt t="117945" x="8966200" y="4438650"/>
          <p14:tracePt t="117962" x="8983663" y="4438650"/>
          <p14:tracePt t="117979" x="9001125" y="4438650"/>
          <p14:tracePt t="117995" x="9018588" y="4438650"/>
          <p14:tracePt t="118012" x="9028113" y="4438650"/>
          <p14:tracePt t="118045" x="9037638" y="4438650"/>
          <p14:tracePt t="118139" x="9045575" y="4438650"/>
          <p14:tracePt t="118243" x="9045575" y="4446588"/>
          <p14:tracePt t="118251" x="9045575" y="4456113"/>
          <p14:tracePt t="118267" x="9045575" y="4465638"/>
          <p14:tracePt t="118291" x="9045575" y="4473575"/>
          <p14:tracePt t="118299" x="9045575" y="4483100"/>
          <p14:tracePt t="118312" x="9037638" y="4491038"/>
          <p14:tracePt t="118328" x="9010650" y="4518025"/>
          <p14:tracePt t="118345" x="8991600" y="4537075"/>
          <p14:tracePt t="118362" x="8983663" y="4554538"/>
          <p14:tracePt t="118379" x="8966200" y="4572000"/>
          <p14:tracePt t="118395" x="8956675" y="4589463"/>
          <p14:tracePt t="118412" x="8939213" y="4608513"/>
          <p14:tracePt t="118428" x="8912225" y="4616450"/>
          <p14:tracePt t="118445" x="8885238" y="4633913"/>
          <p14:tracePt t="118462" x="8867775" y="4643438"/>
          <p14:tracePt t="118478" x="8858250" y="4652963"/>
          <p14:tracePt t="118495" x="8848725" y="4660900"/>
          <p14:tracePt t="118512" x="8831263" y="4670425"/>
          <p14:tracePt t="118528" x="8823325" y="4679950"/>
          <p14:tracePt t="118545" x="8796338" y="4697413"/>
          <p14:tracePt t="118562" x="8786813" y="4705350"/>
          <p14:tracePt t="118579" x="8751888" y="4724400"/>
          <p14:tracePt t="118595" x="8724900" y="4741863"/>
          <p14:tracePt t="118612" x="8705850" y="4751388"/>
          <p14:tracePt t="118628" x="8680450" y="4759325"/>
          <p14:tracePt t="118645" x="8661400" y="4768850"/>
          <p14:tracePt t="118662" x="8643938" y="4776788"/>
          <p14:tracePt t="118678" x="8626475" y="4786313"/>
          <p14:tracePt t="118695" x="8616950" y="4786313"/>
          <p14:tracePt t="118712" x="8609013" y="4795838"/>
          <p14:tracePt t="118728" x="8599488" y="4795838"/>
          <p14:tracePt t="118745" x="8582025" y="4795838"/>
          <p14:tracePt t="118779" x="8572500" y="4795838"/>
          <p14:tracePt t="118795" x="8562975" y="4795838"/>
          <p14:tracePt t="118812" x="8555038" y="4795838"/>
          <p14:tracePt t="118828" x="8545513" y="4795838"/>
          <p14:tracePt t="118845" x="8537575" y="4795838"/>
          <p14:tracePt t="118862" x="8528050" y="4795838"/>
          <p14:tracePt t="118878" x="8518525" y="4795838"/>
          <p14:tracePt t="118895" x="8510588" y="4786313"/>
          <p14:tracePt t="118912" x="8501063" y="4786313"/>
          <p14:tracePt t="118945" x="8491538" y="4786313"/>
          <p14:tracePt t="118962" x="8474075" y="4776788"/>
          <p14:tracePt t="118979" x="8429625" y="4768850"/>
          <p14:tracePt t="118995" x="8394700" y="4751388"/>
          <p14:tracePt t="119012" x="8385175" y="4751388"/>
          <p14:tracePt t="119028" x="8367713" y="4751388"/>
          <p14:tracePt t="119045" x="8348663" y="4741863"/>
          <p14:tracePt t="119062" x="8331200" y="4741863"/>
          <p14:tracePt t="119078" x="8313738" y="4732338"/>
          <p14:tracePt t="119095" x="8296275" y="4732338"/>
          <p14:tracePt t="119112" x="8277225" y="4732338"/>
          <p14:tracePt t="119128" x="8259763" y="4724400"/>
          <p14:tracePt t="119145" x="8251825" y="4724400"/>
          <p14:tracePt t="119162" x="8224838" y="4724400"/>
          <p14:tracePt t="119179" x="8197850" y="4724400"/>
          <p14:tracePt t="119195" x="8161338" y="4724400"/>
          <p14:tracePt t="119212" x="8134350" y="4724400"/>
          <p14:tracePt t="119228" x="8099425" y="4724400"/>
          <p14:tracePt t="119245" x="8054975" y="4724400"/>
          <p14:tracePt t="119262" x="8018463" y="4724400"/>
          <p14:tracePt t="119278" x="7966075" y="4724400"/>
          <p14:tracePt t="119295" x="7939088" y="4724400"/>
          <p14:tracePt t="119312" x="7902575" y="4724400"/>
          <p14:tracePt t="119329" x="7885113" y="4724400"/>
          <p14:tracePt t="119345" x="7875588" y="4724400"/>
          <p14:tracePt t="119362" x="7848600" y="4724400"/>
          <p14:tracePt t="119379" x="7786688" y="4732338"/>
          <p14:tracePt t="119395" x="7759700" y="4732338"/>
          <p14:tracePt t="119412" x="7732713" y="4741863"/>
          <p14:tracePt t="119428" x="7705725" y="4741863"/>
          <p14:tracePt t="119445" x="7697788" y="4751388"/>
          <p14:tracePt t="119462" x="7680325" y="4751388"/>
          <p14:tracePt t="119479" x="7661275" y="4759325"/>
          <p14:tracePt t="119495" x="7634288" y="4768850"/>
          <p14:tracePt t="119512" x="7589838" y="4776788"/>
          <p14:tracePt t="119528" x="7554913" y="4776788"/>
          <p14:tracePt t="119545" x="7518400" y="4776788"/>
          <p14:tracePt t="119562" x="7500938" y="4776788"/>
          <p14:tracePt t="119579" x="7483475" y="4776788"/>
          <p14:tracePt t="119612" x="7473950" y="4776788"/>
          <p14:tracePt t="119629" x="7456488" y="4776788"/>
          <p14:tracePt t="119645" x="7446963" y="4776788"/>
          <p14:tracePt t="119662" x="7446963" y="4768850"/>
          <p14:tracePt t="119679" x="7439025" y="4768850"/>
          <p14:tracePt t="119695" x="7419975" y="4768850"/>
          <p14:tracePt t="119712" x="7412038" y="4768850"/>
          <p14:tracePt t="119729" x="7402513" y="4768850"/>
          <p14:tracePt t="119745" x="7394575" y="4768850"/>
          <p14:tracePt t="119762" x="7385050" y="4768850"/>
          <p14:tracePt t="119779" x="7375525" y="4768850"/>
          <p14:tracePt t="119795" x="7367588" y="4768850"/>
          <p14:tracePt t="119836" x="7358063" y="4768850"/>
          <p14:tracePt t="119843" x="7348538" y="4768850"/>
          <p14:tracePt t="120019" x="7358063" y="4768850"/>
          <p14:tracePt t="120035" x="7367588" y="4768850"/>
          <p14:tracePt t="120044" x="7385050" y="4768850"/>
          <p14:tracePt t="120051" x="7394575" y="4768850"/>
          <p14:tracePt t="120062" x="7419975" y="4768850"/>
          <p14:tracePt t="120079" x="7473950" y="4768850"/>
          <p14:tracePt t="120095" x="7527925" y="4768850"/>
          <p14:tracePt t="120112" x="7589838" y="4768850"/>
          <p14:tracePt t="120129" x="7688263" y="4768850"/>
          <p14:tracePt t="120145" x="7786688" y="4768850"/>
          <p14:tracePt t="120162" x="7875588" y="4768850"/>
          <p14:tracePt t="120179" x="7956550" y="4768850"/>
          <p14:tracePt t="120195" x="7974013" y="4768850"/>
          <p14:tracePt t="120212" x="8001000" y="4768850"/>
          <p14:tracePt t="120229" x="8018463" y="4768850"/>
          <p14:tracePt t="120245" x="8045450" y="4768850"/>
          <p14:tracePt t="120262" x="8062913" y="4768850"/>
          <p14:tracePt t="120279" x="8081963" y="4768850"/>
          <p14:tracePt t="120295" x="8099425" y="4768850"/>
          <p14:tracePt t="120312" x="8108950" y="4768850"/>
          <p14:tracePt t="120329" x="8116888" y="4768850"/>
          <p14:tracePt t="120345" x="8134350" y="4768850"/>
          <p14:tracePt t="120362" x="8143875" y="4768850"/>
          <p14:tracePt t="120379" x="8161338" y="4768850"/>
          <p14:tracePt t="120395" x="8170863" y="4768850"/>
          <p14:tracePt t="120412" x="8180388" y="4768850"/>
          <p14:tracePt t="120429" x="8188325" y="4768850"/>
          <p14:tracePt t="120445" x="8197850" y="4768850"/>
          <p14:tracePt t="120462" x="8205788" y="4768850"/>
          <p14:tracePt t="120495" x="8215313" y="4768850"/>
          <p14:tracePt t="122036" x="8215313" y="4776788"/>
          <p14:tracePt t="122148" x="8215313" y="4786313"/>
          <p14:tracePt t="124908" x="8205788" y="4786313"/>
          <p14:tracePt t="124948" x="8197850" y="4786313"/>
          <p14:tracePt t="125452" x="8197850" y="4795838"/>
          <p14:tracePt t="126285" x="8188325" y="4795838"/>
          <p14:tracePt t="126316" x="8188325" y="4803775"/>
          <p14:tracePt t="126325" x="8180388" y="4803775"/>
          <p14:tracePt t="126340" x="8170863" y="4803775"/>
          <p14:tracePt t="126565" x="8170863" y="4813300"/>
          <p14:tracePt t="126597" x="8161338" y="4813300"/>
          <p14:tracePt t="128917" x="8153400" y="4813300"/>
          <p14:tracePt t="128997" x="8153400" y="4822825"/>
          <p14:tracePt t="129021" x="8143875" y="4822825"/>
          <p14:tracePt t="129029" x="8134350" y="4822825"/>
          <p14:tracePt t="129093" x="8126413" y="4822825"/>
          <p14:tracePt t="129245" x="8116888" y="4822825"/>
          <p14:tracePt t="129309" x="8108950" y="4822825"/>
          <p14:tracePt t="129349" x="8099425" y="4822825"/>
          <p14:tracePt t="129405" x="8089900" y="4822825"/>
          <p14:tracePt t="129421" x="8081963" y="4822825"/>
          <p14:tracePt t="129445" x="8072438" y="4822825"/>
          <p14:tracePt t="129453" x="8062913" y="4822825"/>
          <p14:tracePt t="129464" x="8054975" y="4822825"/>
          <p14:tracePt t="129480" x="8018463" y="4822825"/>
          <p14:tracePt t="129497" x="7974013" y="4822825"/>
          <p14:tracePt t="129514" x="7939088" y="4822825"/>
          <p14:tracePt t="129530" x="7912100" y="4822825"/>
          <p14:tracePt t="129547" x="7894638" y="4822825"/>
          <p14:tracePt t="129580" x="7885113" y="4822825"/>
          <p14:tracePt t="129821" x="7885113" y="4813300"/>
          <p14:tracePt t="129853" x="7894638" y="4803775"/>
          <p14:tracePt t="129885" x="7902575" y="4803775"/>
          <p14:tracePt t="129909" x="7912100" y="4803775"/>
          <p14:tracePt t="129925" x="7920038" y="4803775"/>
          <p14:tracePt t="129933" x="7929563" y="4803775"/>
          <p14:tracePt t="129941" x="7939088" y="4803775"/>
          <p14:tracePt t="129949" x="7966075" y="4803775"/>
          <p14:tracePt t="129964" x="7991475" y="4803775"/>
          <p14:tracePt t="129981" x="8072438" y="4803775"/>
          <p14:tracePt t="129997" x="8099425" y="4803775"/>
          <p14:tracePt t="130014" x="8116888" y="4803775"/>
          <p14:tracePt t="130030" x="8134350" y="4803775"/>
          <p14:tracePt t="130047" x="8143875" y="4803775"/>
          <p14:tracePt t="130064" x="8170863" y="4803775"/>
          <p14:tracePt t="130080" x="8197850" y="4803775"/>
          <p14:tracePt t="130097" x="8242300" y="4803775"/>
          <p14:tracePt t="130114" x="8251825" y="4803775"/>
          <p14:tracePt t="130130" x="8269288" y="4803775"/>
          <p14:tracePt t="130147" x="8277225" y="4803775"/>
          <p14:tracePt t="130164" x="8286750" y="4803775"/>
          <p14:tracePt t="130317" x="8277225" y="4803775"/>
          <p14:tracePt t="130325" x="8251825" y="4803775"/>
          <p14:tracePt t="130333" x="8232775" y="4803775"/>
          <p14:tracePt t="130347" x="8197850" y="4803775"/>
          <p14:tracePt t="130364" x="8099425" y="4803775"/>
          <p14:tracePt t="130381" x="7991475" y="4803775"/>
          <p14:tracePt t="130397" x="7956550" y="4803775"/>
          <p14:tracePt t="130414" x="7947025" y="4803775"/>
          <p14:tracePt t="130431" x="7939088" y="4803775"/>
          <p14:tracePt t="130565" x="7956550" y="4803775"/>
          <p14:tracePt t="130581" x="7974013" y="4803775"/>
          <p14:tracePt t="130589" x="7991475" y="4803775"/>
          <p14:tracePt t="130597" x="8027988" y="4803775"/>
          <p14:tracePt t="130614" x="8116888" y="4803775"/>
          <p14:tracePt t="130631" x="8205788" y="4795838"/>
          <p14:tracePt t="130647" x="8269288" y="4776788"/>
          <p14:tracePt t="130664" x="8304213" y="4776788"/>
          <p14:tracePt t="130681" x="8313738" y="4776788"/>
          <p14:tracePt t="130709" x="8313738" y="4768850"/>
          <p14:tracePt t="130741" x="8304213" y="4768850"/>
          <p14:tracePt t="130749" x="8296275" y="4768850"/>
          <p14:tracePt t="130757" x="8277225" y="4768850"/>
          <p14:tracePt t="130765" x="8251825" y="4776788"/>
          <p14:tracePt t="130781" x="8170863" y="4786313"/>
          <p14:tracePt t="130797" x="8099425" y="4786313"/>
          <p14:tracePt t="130814" x="8054975" y="4786313"/>
          <p14:tracePt t="130831" x="8037513" y="4786313"/>
          <p14:tracePt t="130901" x="8037513" y="4795838"/>
          <p14:tracePt t="130917" x="8037513" y="4803775"/>
          <p14:tracePt t="130933" x="8045450" y="4813300"/>
          <p14:tracePt t="130941" x="8062913" y="4813300"/>
          <p14:tracePt t="130949" x="8081963" y="4813300"/>
          <p14:tracePt t="130964" x="8099425" y="4822825"/>
          <p14:tracePt t="130981" x="8153400" y="4840288"/>
          <p14:tracePt t="130997" x="8180388" y="4840288"/>
          <p14:tracePt t="131014" x="8205788" y="4840288"/>
          <p14:tracePt t="131031" x="8215313" y="4840288"/>
          <p14:tracePt t="131047" x="8224838" y="4840288"/>
          <p14:tracePt t="131064" x="8251825" y="4840288"/>
          <p14:tracePt t="131081" x="8277225" y="4840288"/>
          <p14:tracePt t="131097" x="8323263" y="4840288"/>
          <p14:tracePt t="131114" x="8348663" y="4840288"/>
          <p14:tracePt t="131131" x="8358188" y="4840288"/>
          <p14:tracePt t="132853" x="8358188" y="4830763"/>
          <p14:tracePt t="132869" x="8358188" y="4822825"/>
          <p14:tracePt t="132885" x="8358188" y="4813300"/>
          <p14:tracePt t="132893" x="8358188" y="4803775"/>
          <p14:tracePt t="132901" x="8358188" y="4795838"/>
          <p14:tracePt t="132918" x="8358188" y="4786313"/>
          <p14:tracePt t="132931" x="8358188" y="4776788"/>
          <p14:tracePt t="132948" x="8358188" y="4759325"/>
          <p14:tracePt t="132965" x="8358188" y="4741863"/>
          <p14:tracePt t="132981" x="8358188" y="4724400"/>
          <p14:tracePt t="132998" x="8358188" y="4705350"/>
          <p14:tracePt t="133014" x="8358188" y="4687888"/>
          <p14:tracePt t="133031" x="8358188" y="4652963"/>
          <p14:tracePt t="133048" x="8358188" y="4625975"/>
          <p14:tracePt t="133064" x="8358188" y="4598988"/>
          <p14:tracePt t="133081" x="8358188" y="4572000"/>
          <p14:tracePt t="133098" x="8358188" y="4562475"/>
          <p14:tracePt t="133114" x="8358188" y="4545013"/>
          <p14:tracePt t="133131" x="8358188" y="4537075"/>
          <p14:tracePt t="133148" x="8358188" y="4527550"/>
          <p14:tracePt t="133413" x="8367713" y="4527550"/>
          <p14:tracePt t="133421" x="8367713" y="4537075"/>
          <p14:tracePt t="133437" x="8367713" y="4545013"/>
          <p14:tracePt t="133454" x="8367713" y="4554538"/>
          <p14:tracePt t="133464" x="8375650" y="4572000"/>
          <p14:tracePt t="133481" x="8394700" y="4625975"/>
          <p14:tracePt t="133498" x="8412163" y="4705350"/>
          <p14:tracePt t="133514" x="8447088" y="4776788"/>
          <p14:tracePt t="133531" x="8466138" y="4822825"/>
          <p14:tracePt t="133548" x="8483600" y="4867275"/>
          <p14:tracePt t="133565" x="8518525" y="4911725"/>
          <p14:tracePt t="133581" x="8537575" y="4929188"/>
          <p14:tracePt t="133598" x="8555038" y="4946650"/>
          <p14:tracePt t="133614" x="8562975" y="4965700"/>
          <p14:tracePt t="133631" x="8562975" y="4973638"/>
          <p14:tracePt t="133664" x="8572500" y="4973638"/>
          <p14:tracePt t="133681" x="8572500" y="4983163"/>
          <p14:tracePt t="133698" x="8582025" y="4991100"/>
          <p14:tracePt t="133714" x="8609013" y="5027613"/>
          <p14:tracePt t="133731" x="8626475" y="5089525"/>
          <p14:tracePt t="133748" x="8653463" y="5126038"/>
          <p14:tracePt t="133765" x="8688388" y="5160963"/>
          <p14:tracePt t="133781" x="8724900" y="5160963"/>
          <p14:tracePt t="133798" x="8759825" y="5170488"/>
          <p14:tracePt t="133814" x="8813800" y="5170488"/>
          <p14:tracePt t="133831" x="8885238" y="5170488"/>
          <p14:tracePt t="133848" x="8974138" y="5143500"/>
          <p14:tracePt t="133864" x="9090025" y="5099050"/>
          <p14:tracePt t="133881" x="9197975" y="5045075"/>
          <p14:tracePt t="133898" x="9304338" y="5000625"/>
          <p14:tracePt t="133914" x="9385300" y="4956175"/>
          <p14:tracePt t="133931" x="9447213" y="4929188"/>
          <p14:tracePt t="133948" x="9466263" y="4919663"/>
          <p14:tracePt t="133965" x="9491663" y="4919663"/>
          <p14:tracePt t="133981" x="9501188" y="4919663"/>
          <p14:tracePt t="133998" x="9510713" y="4911725"/>
          <p14:tracePt t="134015" x="9518650" y="4911725"/>
          <p14:tracePt t="134031" x="9537700" y="4902200"/>
          <p14:tracePt t="134048" x="9563100" y="4894263"/>
          <p14:tracePt t="134065" x="9617075" y="4884738"/>
          <p14:tracePt t="134081" x="9653588" y="4867275"/>
          <p14:tracePt t="134098" x="9688513" y="4848225"/>
          <p14:tracePt t="134115" x="9705975" y="4830763"/>
          <p14:tracePt t="134131" x="9705975" y="4822825"/>
          <p14:tracePt t="134148" x="9715500" y="4822825"/>
          <p14:tracePt t="134261" x="9725025" y="4822825"/>
          <p14:tracePt t="134270" x="9732963" y="4822825"/>
          <p14:tracePt t="134301" x="9732963" y="4813300"/>
          <p14:tracePt t="134334" x="9742488" y="4813300"/>
          <p14:tracePt t="134342" x="9742488" y="4803775"/>
          <p14:tracePt t="134358" x="9752013" y="4803775"/>
          <p14:tracePt t="134374" x="9759950" y="4795838"/>
          <p14:tracePt t="134382" x="9769475" y="4795838"/>
          <p14:tracePt t="134398" x="9777413" y="4795838"/>
          <p14:tracePt t="134415" x="9786938" y="4795838"/>
          <p14:tracePt t="134431" x="9786938" y="4786313"/>
          <p14:tracePt t="134448" x="9804400" y="4776788"/>
          <p14:tracePt t="134465" x="9840913" y="4776788"/>
          <p14:tracePt t="134481" x="9867900" y="4776788"/>
          <p14:tracePt t="134498" x="9902825" y="4776788"/>
          <p14:tracePt t="134515" x="9947275" y="4776788"/>
          <p14:tracePt t="134531" x="10010775" y="4776788"/>
          <p14:tracePt t="134548" x="10055225" y="4776788"/>
          <p14:tracePt t="134565" x="10134600" y="4776788"/>
          <p14:tracePt t="134581" x="10180638" y="4776788"/>
          <p14:tracePt t="134598" x="10215563" y="4776788"/>
          <p14:tracePt t="134615" x="10233025" y="4776788"/>
          <p14:tracePt t="134631" x="10242550" y="4776788"/>
          <p14:tracePt t="134648" x="10260013" y="4776788"/>
          <p14:tracePt t="134665" x="10269538" y="4776788"/>
          <p14:tracePt t="134681" x="10277475" y="4776788"/>
          <p14:tracePt t="134846" x="10269538" y="4776788"/>
          <p14:tracePt t="134854" x="10269538" y="4786313"/>
          <p14:tracePt t="134865" x="10252075" y="4786313"/>
          <p14:tracePt t="134881" x="10225088" y="4795838"/>
          <p14:tracePt t="134898" x="10171113" y="4813300"/>
          <p14:tracePt t="134915" x="10072688" y="4813300"/>
          <p14:tracePt t="134931" x="9966325" y="4813300"/>
          <p14:tracePt t="134948" x="9848850" y="4813300"/>
          <p14:tracePt t="134965" x="9732963" y="4813300"/>
          <p14:tracePt t="134981" x="9671050" y="4822825"/>
          <p14:tracePt t="134998" x="9599613" y="4822825"/>
          <p14:tracePt t="135015" x="9510713" y="4840288"/>
          <p14:tracePt t="135031" x="9394825" y="4857750"/>
          <p14:tracePt t="135048" x="9269413" y="4875213"/>
          <p14:tracePt t="135065" x="9180513" y="4894263"/>
          <p14:tracePt t="135081" x="9117013" y="4894263"/>
          <p14:tracePt t="135098" x="9055100" y="4894263"/>
          <p14:tracePt t="135115" x="8983663" y="4894263"/>
          <p14:tracePt t="135131" x="8894763" y="4894263"/>
          <p14:tracePt t="135148" x="8786813" y="4894263"/>
          <p14:tracePt t="135165" x="8643938" y="4894263"/>
          <p14:tracePt t="135181" x="8589963" y="4894263"/>
          <p14:tracePt t="135198" x="8555038" y="4894263"/>
          <p14:tracePt t="135215" x="8537575" y="4894263"/>
          <p14:tracePt t="135231" x="8510588" y="4894263"/>
          <p14:tracePt t="135248" x="8483600" y="4894263"/>
          <p14:tracePt t="135265" x="8429625" y="4894263"/>
          <p14:tracePt t="135281" x="8367713" y="4894263"/>
          <p14:tracePt t="135298" x="8304213" y="4894263"/>
          <p14:tracePt t="135315" x="8259763" y="4894263"/>
          <p14:tracePt t="135331" x="8224838" y="4894263"/>
          <p14:tracePt t="135348" x="8205788" y="4894263"/>
          <p14:tracePt t="135365" x="8188325" y="4894263"/>
          <p14:tracePt t="135381" x="8180388" y="4894263"/>
          <p14:tracePt t="135398" x="8170863" y="4894263"/>
          <p14:tracePt t="135415" x="8161338" y="4894263"/>
          <p14:tracePt t="135432" x="8143875" y="4894263"/>
          <p14:tracePt t="135448" x="8116888" y="4894263"/>
          <p14:tracePt t="135465" x="8099425" y="4894263"/>
          <p14:tracePt t="135482" x="8054975" y="4894263"/>
          <p14:tracePt t="135498" x="8018463" y="4894263"/>
          <p14:tracePt t="135515" x="7991475" y="4894263"/>
          <p14:tracePt t="135531" x="7966075" y="4894263"/>
          <p14:tracePt t="135548" x="7947025" y="4884738"/>
          <p14:tracePt t="135565" x="7939088" y="4884738"/>
          <p14:tracePt t="135581" x="7929563" y="4884738"/>
          <p14:tracePt t="135598" x="7920038" y="4875213"/>
          <p14:tracePt t="135615" x="7894638" y="4867275"/>
          <p14:tracePt t="135631" x="7875588" y="4867275"/>
          <p14:tracePt t="135648" x="7858125" y="4857750"/>
          <p14:tracePt t="135665" x="7840663" y="4848225"/>
          <p14:tracePt t="135682" x="7823200" y="4848225"/>
          <p14:tracePt t="135698" x="7804150" y="4840288"/>
          <p14:tracePt t="135715" x="7769225" y="4840288"/>
          <p14:tracePt t="135732" x="7742238" y="4830763"/>
          <p14:tracePt t="135748" x="7705725" y="4830763"/>
          <p14:tracePt t="135765" x="7670800" y="4830763"/>
          <p14:tracePt t="135781" x="7661275" y="4830763"/>
          <p14:tracePt t="135798" x="7653338" y="4830763"/>
          <p14:tracePt t="135815" x="7643813" y="4830763"/>
          <p14:tracePt t="135832" x="7626350" y="4822825"/>
          <p14:tracePt t="135848" x="7608888" y="4822825"/>
          <p14:tracePt t="135865" x="7589838" y="4822825"/>
          <p14:tracePt t="135882" x="7562850" y="4813300"/>
          <p14:tracePt t="135898" x="7545388" y="4813300"/>
          <p14:tracePt t="135915" x="7527925" y="4813300"/>
          <p14:tracePt t="135932" x="7518400" y="4813300"/>
          <p14:tracePt t="135965" x="7510463" y="4813300"/>
          <p14:tracePt t="135982" x="7500938" y="4813300"/>
          <p14:tracePt t="136038" x="7491413" y="4813300"/>
          <p14:tracePt t="136070" x="7483475" y="4813300"/>
          <p14:tracePt t="136086" x="7473950" y="4813300"/>
          <p14:tracePt t="136094" x="7466013" y="4813300"/>
          <p14:tracePt t="136110" x="7456488" y="4813300"/>
          <p14:tracePt t="136198" x="7446963" y="4813300"/>
          <p14:tracePt t="136254" x="7439025" y="4813300"/>
          <p14:tracePt t="136286" x="7429500" y="4813300"/>
          <p14:tracePt t="136310" x="7419975" y="4813300"/>
          <p14:tracePt t="136326" x="7412038" y="4813300"/>
          <p14:tracePt t="136846" x="7412038" y="4803775"/>
          <p14:tracePt t="136854" x="7419975" y="4803775"/>
          <p14:tracePt t="136870" x="7429500" y="4803775"/>
          <p14:tracePt t="136882" x="7439025" y="4803775"/>
          <p14:tracePt t="136898" x="7446963" y="4795838"/>
          <p14:tracePt t="136918" x="7456488" y="4795838"/>
          <p14:tracePt t="136932" x="7466013" y="4795838"/>
          <p14:tracePt t="136948" x="7500938" y="4786313"/>
          <p14:tracePt t="136966" x="7562850" y="4786313"/>
          <p14:tracePt t="136982" x="7608888" y="4786313"/>
          <p14:tracePt t="136998" x="7653338" y="4786313"/>
          <p14:tracePt t="137015" x="7697788" y="4786313"/>
          <p14:tracePt t="137032" x="7732713" y="4786313"/>
          <p14:tracePt t="137048" x="7777163" y="4786313"/>
          <p14:tracePt t="137065" x="7813675" y="4803775"/>
          <p14:tracePt t="137082" x="7867650" y="4813300"/>
          <p14:tracePt t="137099" x="7920038" y="4813300"/>
          <p14:tracePt t="137115" x="7974013" y="4813300"/>
          <p14:tracePt t="137132" x="8018463" y="4822825"/>
          <p14:tracePt t="137149" x="8062913" y="4822825"/>
          <p14:tracePt t="137166" x="8099425" y="4830763"/>
          <p14:tracePt t="137182" x="8116888" y="4830763"/>
          <p14:tracePt t="137198" x="8134350" y="4830763"/>
          <p14:tracePt t="137215" x="8161338" y="4848225"/>
          <p14:tracePt t="137232" x="8205788" y="4848225"/>
          <p14:tracePt t="137248" x="8251825" y="4857750"/>
          <p14:tracePt t="137265" x="8304213" y="4875213"/>
          <p14:tracePt t="137282" x="8348663" y="4875213"/>
          <p14:tracePt t="137298" x="8394700" y="4875213"/>
          <p14:tracePt t="137315" x="8420100" y="4875213"/>
          <p14:tracePt t="137332" x="8456613" y="4875213"/>
          <p14:tracePt t="137349" x="8491538" y="4875213"/>
          <p14:tracePt t="137365" x="8518525" y="4875213"/>
          <p14:tracePt t="137382" x="8537575" y="4875213"/>
          <p14:tracePt t="137398" x="8545513" y="4875213"/>
          <p14:tracePt t="137446" x="8555038" y="4875213"/>
          <p14:tracePt t="137454" x="8562975" y="4875213"/>
          <p14:tracePt t="137470" x="8572500" y="4875213"/>
          <p14:tracePt t="137482" x="8582025" y="4875213"/>
          <p14:tracePt t="137499" x="8609013" y="4875213"/>
          <p14:tracePt t="137515" x="8643938" y="4875213"/>
          <p14:tracePt t="137532" x="8661400" y="4875213"/>
          <p14:tracePt t="137549" x="8688388" y="4875213"/>
          <p14:tracePt t="137565" x="8715375" y="4867275"/>
          <p14:tracePt t="137582" x="8742363" y="4857750"/>
          <p14:tracePt t="137599" x="8759825" y="4857750"/>
          <p14:tracePt t="137615" x="8777288" y="4848225"/>
          <p14:tracePt t="137632" x="8796338" y="4840288"/>
          <p14:tracePt t="137648" x="8804275" y="4840288"/>
          <p14:tracePt t="137665" x="8813800" y="4830763"/>
          <p14:tracePt t="137682" x="8831263" y="4830763"/>
          <p14:tracePt t="137699" x="8848725" y="4822825"/>
          <p14:tracePt t="137715" x="8858250" y="4813300"/>
          <p14:tracePt t="137732" x="8867775" y="4813300"/>
          <p14:tracePt t="137749" x="8875713" y="4803775"/>
          <p14:tracePt t="137765" x="8894763" y="4803775"/>
          <p14:tracePt t="137782" x="8902700" y="4803775"/>
          <p14:tracePt t="137799" x="8912225" y="4795838"/>
          <p14:tracePt t="137815" x="8929688" y="4795838"/>
          <p14:tracePt t="137832" x="8939213" y="4795838"/>
          <p14:tracePt t="137849" x="8939213" y="4786313"/>
          <p14:tracePt t="137865" x="8947150" y="4786313"/>
          <p14:tracePt t="137882" x="8956675" y="4786313"/>
          <p14:tracePt t="137899" x="8966200" y="4776788"/>
          <p14:tracePt t="137915" x="8974138" y="4776788"/>
          <p14:tracePt t="137932" x="8983663" y="4776788"/>
          <p14:tracePt t="137949" x="9001125" y="4776788"/>
          <p14:tracePt t="137965" x="9018588" y="4776788"/>
          <p14:tracePt t="137982" x="9028113" y="4776788"/>
          <p14:tracePt t="137999" x="9037638" y="4776788"/>
          <p14:tracePt t="138015" x="9045575" y="4776788"/>
          <p14:tracePt t="138032" x="9055100" y="4776788"/>
          <p14:tracePt t="138049" x="9072563" y="4776788"/>
          <p14:tracePt t="138082" x="9082088" y="4776788"/>
          <p14:tracePt t="138099" x="9090025" y="4776788"/>
          <p14:tracePt t="138115" x="9109075" y="4776788"/>
          <p14:tracePt t="138132" x="9117013" y="4776788"/>
          <p14:tracePt t="138149" x="9126538" y="4776788"/>
          <p14:tracePt t="138166" x="9134475" y="4776788"/>
          <p14:tracePt t="138182" x="9144000" y="4776788"/>
          <p14:tracePt t="138199" x="9153525" y="4786313"/>
          <p14:tracePt t="138215" x="9161463" y="4786313"/>
          <p14:tracePt t="138232" x="9170988" y="4795838"/>
          <p14:tracePt t="138249" x="9180513" y="4795838"/>
          <p14:tracePt t="138265" x="9188450" y="4795838"/>
          <p14:tracePt t="138282" x="9197975" y="4795838"/>
          <p14:tracePt t="138422" x="9205913" y="4795838"/>
          <p14:tracePt t="138622" x="9205913" y="4803775"/>
          <p14:tracePt t="138734" x="9197975" y="4803775"/>
          <p14:tracePt t="138750" x="9188450" y="4803775"/>
          <p14:tracePt t="138766" x="9180513" y="4803775"/>
          <p14:tracePt t="138774" x="9170988" y="4813300"/>
          <p14:tracePt t="138782" x="9161463" y="4813300"/>
          <p14:tracePt t="138799" x="9144000" y="4813300"/>
          <p14:tracePt t="138815" x="9134475" y="4813300"/>
          <p14:tracePt t="138832" x="9117013" y="4813300"/>
          <p14:tracePt t="138849" x="9090025" y="4813300"/>
          <p14:tracePt t="138865" x="9072563" y="4813300"/>
          <p14:tracePt t="138882" x="9055100" y="4813300"/>
          <p14:tracePt t="138899" x="9045575" y="4813300"/>
          <p14:tracePt t="138915" x="9037638" y="4813300"/>
          <p14:tracePt t="138975" x="9028113" y="4813300"/>
          <p14:tracePt t="138982" x="9018588" y="4813300"/>
          <p14:tracePt t="138998" x="9010650" y="4822825"/>
          <p14:tracePt t="139014" x="9001125" y="4822825"/>
          <p14:tracePt t="139022" x="8983663" y="4822825"/>
          <p14:tracePt t="139032" x="8966200" y="4822825"/>
          <p14:tracePt t="139049" x="8929688" y="4822825"/>
          <p14:tracePt t="139065" x="8894763" y="4822825"/>
          <p14:tracePt t="139082" x="8867775" y="4822825"/>
          <p14:tracePt t="139099" x="8848725" y="4822825"/>
          <p14:tracePt t="139116" x="8840788" y="4822825"/>
          <p14:tracePt t="139132" x="8823325" y="4822825"/>
          <p14:tracePt t="139149" x="8796338" y="4822825"/>
          <p14:tracePt t="139166" x="8732838" y="4822825"/>
          <p14:tracePt t="139182" x="8688388" y="4822825"/>
          <p14:tracePt t="139199" x="8670925" y="4822825"/>
          <p14:tracePt t="139215" x="8661400" y="4822825"/>
          <p14:tracePt t="139232" x="8643938" y="4822825"/>
          <p14:tracePt t="139249" x="8634413" y="4822825"/>
          <p14:tracePt t="139265" x="8609013" y="4822825"/>
          <p14:tracePt t="139282" x="8562975" y="4822825"/>
          <p14:tracePt t="139299" x="8510588" y="4822825"/>
          <p14:tracePt t="139316" x="8483600" y="4822825"/>
          <p14:tracePt t="139332" x="8474075" y="4822825"/>
          <p14:tracePt t="139559" x="8466138" y="4822825"/>
          <p14:tracePt t="139566" x="8456613" y="4822825"/>
          <p14:tracePt t="139582" x="8447088" y="4822825"/>
          <p14:tracePt t="139591" x="8439150" y="4822825"/>
          <p14:tracePt t="139599" x="8420100" y="4830763"/>
          <p14:tracePt t="139616" x="8375650" y="4840288"/>
          <p14:tracePt t="139632" x="8323263" y="4848225"/>
          <p14:tracePt t="139649" x="8296275" y="4857750"/>
          <p14:tracePt t="139666" x="8286750" y="4857750"/>
          <p14:tracePt t="139682" x="8277225" y="4857750"/>
          <p14:tracePt t="139766" x="8269288" y="4857750"/>
          <p14:tracePt t="139814" x="8259763" y="4857750"/>
          <p14:tracePt t="139822" x="8251825" y="4857750"/>
          <p14:tracePt t="140038" x="8242300" y="4857750"/>
          <p14:tracePt t="140054" x="8232775" y="4857750"/>
          <p14:tracePt t="140071" x="8224838" y="4857750"/>
          <p14:tracePt t="140078" x="8215313" y="4857750"/>
          <p14:tracePt t="140086" x="8215313" y="4848225"/>
          <p14:tracePt t="140099" x="8205788" y="4848225"/>
          <p14:tracePt t="140116" x="8188325" y="4848225"/>
          <p14:tracePt t="140132" x="8180388" y="4840288"/>
          <p14:tracePt t="140149" x="8170863" y="4840288"/>
          <p14:tracePt t="140166" x="8153400" y="4830763"/>
          <p14:tracePt t="140182" x="8134350" y="4830763"/>
          <p14:tracePt t="140199" x="8116888" y="4822825"/>
          <p14:tracePt t="140216" x="8099425" y="4813300"/>
          <p14:tracePt t="140232" x="8072438" y="4795838"/>
          <p14:tracePt t="140249" x="8045450" y="4795838"/>
          <p14:tracePt t="140382" x="8045450" y="4803775"/>
          <p14:tracePt t="140407" x="8054975" y="4803775"/>
          <p14:tracePt t="140414" x="8072438" y="4803775"/>
          <p14:tracePt t="140422" x="8081963" y="4813300"/>
          <p14:tracePt t="140432" x="8099425" y="4813300"/>
          <p14:tracePt t="140449" x="8143875" y="4813300"/>
          <p14:tracePt t="140466" x="8180388" y="4813300"/>
          <p14:tracePt t="140482" x="8205788" y="4813300"/>
          <p14:tracePt t="140499" x="8242300" y="4813300"/>
          <p14:tracePt t="140516" x="8269288" y="4813300"/>
          <p14:tracePt t="140532" x="8313738" y="4813300"/>
          <p14:tracePt t="140549" x="8367713" y="4813300"/>
          <p14:tracePt t="140566" x="8420100" y="4822825"/>
          <p14:tracePt t="140582" x="8429625" y="4830763"/>
          <p14:tracePt t="140599" x="8439150" y="4840288"/>
          <p14:tracePt t="140616" x="8447088" y="4857750"/>
          <p14:tracePt t="140632" x="8447088" y="4867275"/>
          <p14:tracePt t="140649" x="8456613" y="4884738"/>
          <p14:tracePt t="140666" x="8474075" y="4911725"/>
          <p14:tracePt t="140682" x="8491538" y="4929188"/>
          <p14:tracePt t="140699" x="8510588" y="4956175"/>
          <p14:tracePt t="140716" x="8537575" y="4973638"/>
          <p14:tracePt t="140732" x="8545513" y="5000625"/>
          <p14:tracePt t="140749" x="8562975" y="5018088"/>
          <p14:tracePt t="140766" x="8582025" y="5037138"/>
          <p14:tracePt t="140782" x="8589963" y="5045075"/>
          <p14:tracePt t="140799" x="8609013" y="5054600"/>
          <p14:tracePt t="140816" x="8626475" y="5054600"/>
          <p14:tracePt t="140832" x="8653463" y="5062538"/>
          <p14:tracePt t="140849" x="8697913" y="5072063"/>
          <p14:tracePt t="140866" x="8732838" y="5072063"/>
          <p14:tracePt t="140882" x="8786813" y="5072063"/>
          <p14:tracePt t="140899" x="8813800" y="5089525"/>
          <p14:tracePt t="140916" x="8848725" y="5108575"/>
          <p14:tracePt t="140933" x="8867775" y="5116513"/>
          <p14:tracePt t="140949" x="8894763" y="5133975"/>
          <p14:tracePt t="140966" x="8939213" y="5170488"/>
          <p14:tracePt t="140982" x="8956675" y="5187950"/>
          <p14:tracePt t="140999" x="8991600" y="5214938"/>
          <p14:tracePt t="141016" x="9010650" y="5232400"/>
          <p14:tracePt t="141033" x="9028113" y="5241925"/>
          <p14:tracePt t="141049" x="9045575" y="5251450"/>
          <p14:tracePt t="141066" x="9055100" y="5259388"/>
          <p14:tracePt t="141119" x="9055100" y="5268913"/>
          <p14:tracePt t="141215" x="9045575" y="5268913"/>
          <p14:tracePt t="141223" x="9037638" y="5276850"/>
          <p14:tracePt t="141233" x="9028113" y="5276850"/>
          <p14:tracePt t="141249" x="9010650" y="5276850"/>
          <p14:tracePt t="141266" x="8983663" y="5276850"/>
          <p14:tracePt t="141283" x="8956675" y="5276850"/>
          <p14:tracePt t="141299" x="8947150" y="5276850"/>
          <p14:tracePt t="141316" x="8929688" y="5276850"/>
          <p14:tracePt t="141333" x="8902700" y="5276850"/>
          <p14:tracePt t="141349" x="8885238" y="5276850"/>
          <p14:tracePt t="141366" x="8813800" y="5276850"/>
          <p14:tracePt t="141383" x="8769350" y="5276850"/>
          <p14:tracePt t="141399" x="8732838" y="5276850"/>
          <p14:tracePt t="141416" x="8705850" y="5276850"/>
          <p14:tracePt t="141433" x="8680450" y="5276850"/>
          <p14:tracePt t="141449" x="8661400" y="5276850"/>
          <p14:tracePt t="141466" x="8626475" y="5276850"/>
          <p14:tracePt t="141483" x="8589963" y="5276850"/>
          <p14:tracePt t="141499" x="8545513" y="5276850"/>
          <p14:tracePt t="141516" x="8510588" y="5276850"/>
          <p14:tracePt t="141533" x="8474075" y="5276850"/>
          <p14:tracePt t="141549" x="8447088" y="5276850"/>
          <p14:tracePt t="141566" x="8420100" y="5276850"/>
          <p14:tracePt t="141583" x="8402638" y="5276850"/>
          <p14:tracePt t="141599" x="8375650" y="5276850"/>
          <p14:tracePt t="141616" x="8348663" y="5276850"/>
          <p14:tracePt t="141633" x="8313738" y="5276850"/>
          <p14:tracePt t="141649" x="8269288" y="5276850"/>
          <p14:tracePt t="141666" x="8251825" y="5276850"/>
          <p14:tracePt t="141683" x="8232775" y="5276850"/>
          <p14:tracePt t="141699" x="8215313" y="5276850"/>
          <p14:tracePt t="141716" x="8197850" y="5276850"/>
          <p14:tracePt t="141733" x="8161338" y="5286375"/>
          <p14:tracePt t="141749" x="8143875" y="5295900"/>
          <p14:tracePt t="141766" x="8099425" y="5295900"/>
          <p14:tracePt t="141783" x="8081963" y="5295900"/>
          <p14:tracePt t="141799" x="8062913" y="5295900"/>
          <p14:tracePt t="141839" x="8054975" y="5295900"/>
          <p14:tracePt t="142247" x="8054975" y="5303838"/>
          <p14:tracePt t="142271" x="8045450" y="5303838"/>
          <p14:tracePt t="142279" x="8045450" y="5313363"/>
          <p14:tracePt t="142287" x="8037513" y="5313363"/>
          <p14:tracePt t="142303" x="8027988" y="5313363"/>
          <p14:tracePt t="142319" x="8018463" y="5313363"/>
          <p14:tracePt t="142335" x="8001000" y="5313363"/>
          <p14:tracePt t="142349" x="7991475" y="5313363"/>
          <p14:tracePt t="142366" x="7939088" y="5313363"/>
          <p14:tracePt t="142383" x="7885113" y="5313363"/>
          <p14:tracePt t="142399" x="7804150" y="5313363"/>
          <p14:tracePt t="142416" x="7724775" y="5313363"/>
          <p14:tracePt t="142433" x="7643813" y="5313363"/>
          <p14:tracePt t="142449" x="7608888" y="5313363"/>
          <p14:tracePt t="142466" x="7589838" y="5313363"/>
          <p14:tracePt t="142483" x="7572375" y="5313363"/>
          <p14:tracePt t="142499" x="7562850" y="5313363"/>
          <p14:tracePt t="142516" x="7554913" y="5313363"/>
          <p14:tracePt t="142533" x="7537450" y="5313363"/>
          <p14:tracePt t="142549" x="7527925" y="5313363"/>
          <p14:tracePt t="142566" x="7456488" y="5313363"/>
          <p14:tracePt t="142583" x="7394575" y="5313363"/>
          <p14:tracePt t="142600" x="7348538" y="5313363"/>
          <p14:tracePt t="142616" x="7304088" y="5313363"/>
          <p14:tracePt t="142633" x="7269163" y="5313363"/>
          <p14:tracePt t="142649" x="7232650" y="5313363"/>
          <p14:tracePt t="142666" x="7188200" y="5313363"/>
          <p14:tracePt t="142683" x="7161213" y="5313363"/>
          <p14:tracePt t="142699" x="7134225" y="5322888"/>
          <p14:tracePt t="142716" x="7116763" y="5322888"/>
          <p14:tracePt t="142749" x="7108825" y="5322888"/>
          <p14:tracePt t="142767" x="7099300" y="5322888"/>
          <p14:tracePt t="142783" x="7089775" y="5322888"/>
          <p14:tracePt t="142799" x="7081838" y="5322888"/>
          <p14:tracePt t="142816" x="7072313" y="5322888"/>
          <p14:tracePt t="142833" x="7062788" y="5322888"/>
          <p14:tracePt t="142871" x="7054850" y="5322888"/>
          <p14:tracePt t="142903" x="7045325" y="5322888"/>
          <p14:tracePt t="142927" x="7037388" y="5322888"/>
          <p14:tracePt t="142959" x="7027863" y="5322888"/>
          <p14:tracePt t="142991" x="7018338" y="5322888"/>
          <p14:tracePt t="142999" x="7010400" y="5322888"/>
          <p14:tracePt t="143680" x="7000875" y="5322888"/>
          <p14:tracePt t="143695" x="7000875" y="5330825"/>
          <p14:tracePt t="143703" x="6991350" y="5330825"/>
          <p14:tracePt t="143719" x="6991350" y="5340350"/>
          <p14:tracePt t="143727" x="6983413" y="5340350"/>
          <p14:tracePt t="143743" x="6973888" y="5340350"/>
          <p14:tracePt t="143759" x="6973888" y="5348288"/>
          <p14:tracePt t="143767" x="6965950" y="5348288"/>
          <p14:tracePt t="143791" x="6956425" y="5348288"/>
          <p14:tracePt t="143807" x="6956425" y="5357813"/>
          <p14:tracePt t="143816" x="6946900" y="5357813"/>
          <p14:tracePt t="143833" x="6938963" y="5367338"/>
          <p14:tracePt t="143850" x="6929438" y="5375275"/>
          <p14:tracePt t="144391" x="6919913" y="5375275"/>
          <p14:tracePt t="144399" x="6919913" y="5384800"/>
          <p14:tracePt t="144423" x="6911975" y="5384800"/>
          <p14:tracePt t="144503" x="6902450" y="5384800"/>
          <p14:tracePt t="144623" x="6894513" y="5384800"/>
          <p14:tracePt t="144639" x="6884988" y="5384800"/>
          <p14:tracePt t="144655" x="6875463" y="5384800"/>
          <p14:tracePt t="144663" x="6867525" y="5384800"/>
          <p14:tracePt t="144671" x="6848475" y="5384800"/>
          <p14:tracePt t="144683" x="6823075" y="5394325"/>
          <p14:tracePt t="144700" x="6796088" y="5402263"/>
          <p14:tracePt t="144716" x="6769100" y="5402263"/>
          <p14:tracePt t="144733" x="6742113" y="5411788"/>
          <p14:tracePt t="144750" x="6724650" y="5419725"/>
          <p14:tracePt t="144767" x="6705600" y="5429250"/>
          <p14:tracePt t="144783" x="6697663" y="5429250"/>
          <p14:tracePt t="144800" x="6688138" y="5429250"/>
          <p14:tracePt t="144817" x="6680200" y="5429250"/>
          <p14:tracePt t="144833" x="6670675" y="5429250"/>
          <p14:tracePt t="144850" x="6661150" y="5429250"/>
          <p14:tracePt t="145207" x="6653213" y="5429250"/>
          <p14:tracePt t="145215" x="6653213" y="5438775"/>
          <p14:tracePt t="145223" x="6643688" y="5438775"/>
          <p14:tracePt t="145287" x="6634163" y="5438775"/>
          <p14:tracePt t="145847" x="6626225" y="5438775"/>
          <p14:tracePt t="146367" x="6616700" y="5438775"/>
          <p14:tracePt t="146375" x="6608763" y="5438775"/>
          <p14:tracePt t="147055" x="6599238" y="5438775"/>
          <p14:tracePt t="147256" x="6589713" y="5438775"/>
          <p14:tracePt t="147272" x="6581775" y="5438775"/>
          <p14:tracePt t="147279" x="6572250" y="5438775"/>
          <p14:tracePt t="147303" x="6562725" y="5438775"/>
          <p14:tracePt t="147327" x="6554788" y="5438775"/>
          <p14:tracePt t="147343" x="6554788" y="5429250"/>
          <p14:tracePt t="147352" x="6545263" y="5429250"/>
          <p14:tracePt t="147367" x="6537325" y="5429250"/>
          <p14:tracePt t="147383" x="6527800" y="5429250"/>
          <p14:tracePt t="147415" x="6518275" y="5429250"/>
          <p14:tracePt t="147463" x="6510338" y="5429250"/>
          <p14:tracePt t="147495" x="6500813" y="5429250"/>
          <p14:tracePt t="147503" x="6491288" y="5429250"/>
          <p14:tracePt t="147519" x="6483350" y="5429250"/>
          <p14:tracePt t="147536" x="6473825" y="5429250"/>
          <p14:tracePt t="147551" x="6465888" y="5429250"/>
          <p14:tracePt t="147560" x="6456363" y="5429250"/>
          <p14:tracePt t="147583" x="6446838" y="5429250"/>
          <p14:tracePt t="147600" x="6438900" y="5429250"/>
          <p14:tracePt t="147616" x="6429375" y="5429250"/>
          <p14:tracePt t="147623" x="6419850" y="5429250"/>
          <p14:tracePt t="147640" x="6411913" y="5419725"/>
          <p14:tracePt t="147650" x="6384925" y="5419725"/>
          <p14:tracePt t="147667" x="6367463" y="5419725"/>
          <p14:tracePt t="147684" x="6330950" y="5419725"/>
          <p14:tracePt t="147700" x="6303963" y="5429250"/>
          <p14:tracePt t="147717" x="6286500" y="5429250"/>
          <p14:tracePt t="147734" x="6269038" y="5429250"/>
          <p14:tracePt t="147750" x="6259513" y="5429250"/>
          <p14:tracePt t="147832" x="6251575" y="5429250"/>
          <p14:tracePt t="147840" x="6242050" y="5429250"/>
          <p14:tracePt t="147855" x="6232525" y="5429250"/>
          <p14:tracePt t="147880" x="6224588" y="5429250"/>
          <p14:tracePt t="147896" x="6215063" y="5429250"/>
          <p14:tracePt t="147903" x="6205538" y="5429250"/>
          <p14:tracePt t="147919" x="6197600" y="5429250"/>
          <p14:tracePt t="147936" x="6188075" y="5429250"/>
          <p14:tracePt t="147951" x="6180138" y="5429250"/>
          <p14:tracePt t="147968" x="6170613" y="5429250"/>
          <p14:tracePt t="148007" x="6161088" y="5429250"/>
          <p14:tracePt t="148024" x="6153150" y="5429250"/>
          <p14:tracePt t="148040" x="6143625" y="5429250"/>
          <p14:tracePt t="148055" x="6134100" y="5429250"/>
          <p14:tracePt t="148064" x="6126163" y="5429250"/>
          <p14:tracePt t="148080" x="6116638" y="5429250"/>
          <p14:tracePt t="148096" x="6108700" y="5429250"/>
          <p14:tracePt t="148112" x="6099175" y="5429250"/>
          <p14:tracePt t="148119" x="6089650" y="5429250"/>
          <p14:tracePt t="148136" x="6081713" y="5429250"/>
          <p14:tracePt t="148150" x="6072188" y="5429250"/>
          <p14:tracePt t="148167" x="6054725" y="5429250"/>
          <p14:tracePt t="148184" x="6045200" y="5429250"/>
          <p14:tracePt t="148200" x="6037263" y="5429250"/>
          <p14:tracePt t="148217" x="6027738" y="5419725"/>
          <p14:tracePt t="148250" x="6018213" y="5419725"/>
          <p14:tracePt t="148288" x="6010275" y="5419725"/>
          <p14:tracePt t="148336" x="6000750" y="5419725"/>
          <p14:tracePt t="148520" x="6000750" y="5411788"/>
          <p14:tracePt t="148544" x="6000750" y="5402263"/>
          <p14:tracePt t="148576" x="6000750" y="5394325"/>
          <p14:tracePt t="148584" x="6000750" y="5384800"/>
          <p14:tracePt t="148600" x="6000750" y="5375275"/>
          <p14:tracePt t="148656" x="6000750" y="5367338"/>
          <p14:tracePt t="148936" x="6000750" y="5357813"/>
          <p14:tracePt t="148944" x="6000750" y="5348288"/>
          <p14:tracePt t="149304" x="5991225" y="5348288"/>
          <p14:tracePt t="149312" x="5983288" y="5348288"/>
          <p14:tracePt t="149328" x="5973763" y="5348288"/>
          <p14:tracePt t="149352" x="5965825" y="5348288"/>
          <p14:tracePt t="149367" x="5956300" y="5348288"/>
          <p14:tracePt t="149376" x="5946775" y="5348288"/>
          <p14:tracePt t="149392" x="5938838" y="5348288"/>
          <p14:tracePt t="149408" x="5929313" y="5348288"/>
          <p14:tracePt t="149417" x="5919788" y="5348288"/>
          <p14:tracePt t="149434" x="5902325" y="5340350"/>
          <p14:tracePt t="149451" x="5884863" y="5340350"/>
          <p14:tracePt t="149467" x="5875338" y="5330825"/>
          <p14:tracePt t="149484" x="5857875" y="5330825"/>
          <p14:tracePt t="149501" x="5848350" y="5330825"/>
          <p14:tracePt t="149560" x="5840413" y="5330825"/>
          <p14:tracePt t="149568" x="5830888" y="5330825"/>
          <p14:tracePt t="149584" x="5822950" y="5330825"/>
          <p14:tracePt t="149640" x="5813425" y="5330825"/>
          <p14:tracePt t="149664" x="5803900" y="5330825"/>
          <p14:tracePt t="149672" x="5795963" y="5330825"/>
          <p14:tracePt t="149688" x="5786438" y="5330825"/>
          <p14:tracePt t="149912" x="5795963" y="5330825"/>
          <p14:tracePt t="149920" x="5803900" y="5330825"/>
          <p14:tracePt t="149960" x="5813425" y="5330825"/>
          <p14:tracePt t="150000" x="5822950" y="5330825"/>
          <p14:tracePt t="150024" x="5830888" y="5330825"/>
          <p14:tracePt t="150040" x="5840413" y="5330825"/>
          <p14:tracePt t="150064" x="5848350" y="5330825"/>
          <p14:tracePt t="150088" x="5857875" y="5330825"/>
          <p14:tracePt t="150104" x="5867400" y="5330825"/>
          <p14:tracePt t="150112" x="5875338" y="5322888"/>
          <p14:tracePt t="150128" x="5884863" y="5322888"/>
          <p14:tracePt t="150144" x="5884863" y="5313363"/>
          <p14:tracePt t="150152" x="5894388" y="5313363"/>
          <p14:tracePt t="150168" x="5902325" y="5313363"/>
          <p14:tracePt t="150184" x="5911850" y="5313363"/>
          <p14:tracePt t="150201" x="5919788" y="5303838"/>
          <p14:tracePt t="150218" x="5929313" y="5303838"/>
          <p14:tracePt t="150234" x="5938838" y="5303838"/>
          <p14:tracePt t="150251" x="5946775" y="5303838"/>
          <p14:tracePt t="150268" x="5965825" y="5303838"/>
          <p14:tracePt t="150284" x="5973763" y="5313363"/>
          <p14:tracePt t="150301" x="5983288" y="5322888"/>
          <p14:tracePt t="150318" x="5991225" y="5330825"/>
          <p14:tracePt t="150334" x="6000750" y="5330825"/>
          <p14:tracePt t="150351" x="6010275" y="5330825"/>
          <p14:tracePt t="150368" x="6018213" y="5330825"/>
          <p14:tracePt t="150401" x="6027738" y="5330825"/>
          <p14:tracePt t="150432" x="6037263" y="5330825"/>
          <p14:tracePt t="150440" x="6037263" y="5322888"/>
          <p14:tracePt t="150451" x="6045200" y="5313363"/>
          <p14:tracePt t="150468" x="6054725" y="5313363"/>
          <p14:tracePt t="150484" x="6054725" y="5303838"/>
          <p14:tracePt t="150632" x="6054725" y="5313363"/>
          <p14:tracePt t="150640" x="6054725" y="5322888"/>
          <p14:tracePt t="150656" x="6054725" y="5330825"/>
          <p14:tracePt t="150704" x="6054725" y="5340350"/>
          <p14:tracePt t="151096" x="6054725" y="5348288"/>
          <p14:tracePt t="151120" x="6054725" y="5357813"/>
          <p14:tracePt t="151208" x="6054725" y="5367338"/>
          <p14:tracePt t="151248" x="6054725" y="5375275"/>
          <p14:tracePt t="151280" x="6054725" y="5384800"/>
          <p14:tracePt t="151681" x="6054725" y="5394325"/>
          <p14:tracePt t="151880" x="6062663" y="5394325"/>
          <p14:tracePt t="151920" x="6072188" y="5394325"/>
          <p14:tracePt t="154121" x="6072188" y="5384800"/>
          <p14:tracePt t="154137" x="6072188" y="5375275"/>
          <p14:tracePt t="154152" x="6072188" y="5367338"/>
          <p14:tracePt t="154168" x="6081713" y="5357813"/>
          <p14:tracePt t="154177" x="6081713" y="5348288"/>
          <p14:tracePt t="154481" x="6081713" y="5340350"/>
          <p14:tracePt t="154497" x="6089650" y="5340350"/>
          <p14:tracePt t="154504" x="6089650" y="5330825"/>
          <p14:tracePt t="154528" x="6089650" y="5322888"/>
          <p14:tracePt t="154537" x="6089650" y="5313363"/>
          <p14:tracePt t="154682" x="6099175" y="5313363"/>
          <p14:tracePt t="154745" x="6099175" y="5322888"/>
          <p14:tracePt t="154864" x="6108700" y="5322888"/>
          <p14:tracePt t="154905" x="6116638" y="5322888"/>
          <p14:tracePt t="154937" x="6126163" y="5322888"/>
          <p14:tracePt t="154952" x="6134100" y="5322888"/>
          <p14:tracePt t="154969" x="6134100" y="5330825"/>
          <p14:tracePt t="154977" x="6143625" y="5330825"/>
          <p14:tracePt t="154993" x="6153150" y="5340350"/>
          <p14:tracePt t="155009" x="6161088" y="5340350"/>
          <p14:tracePt t="155018" x="6170613" y="5340350"/>
          <p14:tracePt t="155035" x="6180138" y="5357813"/>
          <p14:tracePt t="155052" x="6197600" y="5357813"/>
          <p14:tracePt t="155068" x="6205538" y="5367338"/>
          <p14:tracePt t="155137" x="6215063" y="5367338"/>
          <p14:tracePt t="155577" x="6215063" y="5375275"/>
          <p14:tracePt t="155609" x="6215063" y="5384800"/>
          <p14:tracePt t="156601" x="6224588" y="5384800"/>
          <p14:tracePt t="156609" x="6232525" y="5384800"/>
          <p14:tracePt t="156633" x="6242050" y="5375275"/>
          <p14:tracePt t="156657" x="6242050" y="5367338"/>
          <p14:tracePt t="156665" x="6251575" y="5367338"/>
          <p14:tracePt t="156682" x="6259513" y="5367338"/>
          <p14:tracePt t="156689" x="6269038" y="5367338"/>
          <p14:tracePt t="156705" x="6269038" y="5357813"/>
          <p14:tracePt t="156719" x="6276975" y="5357813"/>
          <p14:tracePt t="156735" x="6286500" y="5357813"/>
          <p14:tracePt t="156752" x="6323013" y="5357813"/>
          <p14:tracePt t="156769" x="6330950" y="5357813"/>
          <p14:tracePt t="156785" x="6340475" y="5357813"/>
          <p14:tracePt t="156802" x="6340475" y="5348288"/>
          <p14:tracePt t="156819" x="6357938" y="5340350"/>
          <p14:tracePt t="156835" x="6367463" y="5340350"/>
          <p14:tracePt t="156852" x="6375400" y="5340350"/>
          <p14:tracePt t="156869" x="6384925" y="5340350"/>
          <p14:tracePt t="156885" x="6394450" y="5340350"/>
          <p14:tracePt t="156902" x="6411913" y="5340350"/>
          <p14:tracePt t="156919" x="6419850" y="5340350"/>
          <p14:tracePt t="156935" x="6429375" y="5340350"/>
          <p14:tracePt t="156952" x="6446838" y="5340350"/>
          <p14:tracePt t="156969" x="6465888" y="5340350"/>
          <p14:tracePt t="156985" x="6483350" y="5340350"/>
          <p14:tracePt t="157002" x="6491288" y="5340350"/>
          <p14:tracePt t="157185" x="6491288" y="5348288"/>
          <p14:tracePt t="157225" x="6491288" y="5357813"/>
          <p14:tracePt t="157241" x="6483350" y="5357813"/>
          <p14:tracePt t="157249" x="6483350" y="5367338"/>
          <p14:tracePt t="157257" x="6473825" y="5367338"/>
          <p14:tracePt t="157281" x="6465888" y="5367338"/>
          <p14:tracePt t="157297" x="6456363" y="5375275"/>
          <p14:tracePt t="157321" x="6446838" y="5375275"/>
          <p14:tracePt t="157329" x="6438900" y="5384800"/>
          <p14:tracePt t="157345" x="6429375" y="5384800"/>
          <p14:tracePt t="157361" x="6419850" y="5384800"/>
          <p14:tracePt t="157377" x="6411913" y="5384800"/>
          <p14:tracePt t="157385" x="6402388" y="5384800"/>
          <p14:tracePt t="157402" x="6394450" y="5384800"/>
          <p14:tracePt t="157419" x="6384925" y="5384800"/>
          <p14:tracePt t="157435" x="6375400" y="5384800"/>
          <p14:tracePt t="157452" x="6367463" y="5384800"/>
          <p14:tracePt t="157469" x="6357938" y="5384800"/>
          <p14:tracePt t="157486" x="6348413" y="5384800"/>
          <p14:tracePt t="157502" x="6340475" y="5384800"/>
          <p14:tracePt t="157519" x="6330950" y="5384800"/>
          <p14:tracePt t="157553" x="6323013" y="5384800"/>
          <p14:tracePt t="157601" x="6323013" y="5375275"/>
          <p14:tracePt t="158225" x="6323013" y="5367338"/>
          <p14:tracePt t="158585" x="6313488" y="5367338"/>
          <p14:tracePt t="158721" x="6303963" y="5367338"/>
          <p14:tracePt t="158729" x="6296025" y="5367338"/>
          <p14:tracePt t="158753" x="6286500" y="5367338"/>
          <p14:tracePt t="158777" x="6276975" y="5367338"/>
          <p14:tracePt t="158793" x="6269038" y="5367338"/>
          <p14:tracePt t="158833" x="6259513" y="5367338"/>
          <p14:tracePt t="159481" x="6259513" y="5375275"/>
          <p14:tracePt t="159505" x="6269038" y="5375275"/>
          <p14:tracePt t="159529" x="6276975" y="5375275"/>
          <p14:tracePt t="159545" x="6286500" y="5375275"/>
          <p14:tracePt t="159553" x="6296025" y="5375275"/>
          <p14:tracePt t="159561" x="6303963" y="5375275"/>
          <p14:tracePt t="159569" x="6323013" y="5375275"/>
          <p14:tracePt t="159586" x="6357938" y="5375275"/>
          <p14:tracePt t="159603" x="6384925" y="5375275"/>
          <p14:tracePt t="159619" x="6402388" y="5375275"/>
          <p14:tracePt t="159636" x="6419850" y="5384800"/>
          <p14:tracePt t="159653" x="6438900" y="5384800"/>
          <p14:tracePt t="159669" x="6446838" y="5384800"/>
          <p14:tracePt t="159686" x="6465888" y="5394325"/>
          <p14:tracePt t="159703" x="6483350" y="5402263"/>
          <p14:tracePt t="159719" x="6491288" y="5411788"/>
          <p14:tracePt t="159736" x="6510338" y="5419725"/>
          <p14:tracePt t="159753" x="6527800" y="5438775"/>
          <p14:tracePt t="159769" x="6537325" y="5438775"/>
          <p14:tracePt t="159786" x="6545263" y="5446713"/>
          <p14:tracePt t="159819" x="6554788" y="5456238"/>
          <p14:tracePt t="159836" x="6554788" y="5473700"/>
          <p14:tracePt t="159853" x="6554788" y="5483225"/>
          <p14:tracePt t="159869" x="6562725" y="5491163"/>
          <p14:tracePt t="159886" x="6562725" y="5500688"/>
          <p14:tracePt t="159903" x="6562725" y="5510213"/>
          <p14:tracePt t="159919" x="6562725" y="5518150"/>
          <p14:tracePt t="159936" x="6562725" y="5537200"/>
          <p14:tracePt t="159953" x="6562725" y="5562600"/>
          <p14:tracePt t="159969" x="6562725" y="5572125"/>
          <p14:tracePt t="159986" x="6562725" y="5589588"/>
          <p14:tracePt t="160003" x="6562725" y="5599113"/>
          <p14:tracePt t="160019" x="6562725" y="5608638"/>
          <p14:tracePt t="160036" x="6562725" y="5616575"/>
          <p14:tracePt t="160053" x="6562725" y="5626100"/>
          <p14:tracePt t="160089" x="6562725" y="5634038"/>
          <p14:tracePt t="160122" x="6562725" y="5643563"/>
          <p14:tracePt t="160153" x="6562725" y="5653088"/>
          <p14:tracePt t="160169" x="6562725" y="5661025"/>
          <p14:tracePt t="160185" x="6562725" y="5670550"/>
          <p14:tracePt t="160193" x="6562725" y="5680075"/>
          <p14:tracePt t="160209" x="6562725" y="5688013"/>
          <p14:tracePt t="160225" x="6562725" y="5697538"/>
          <p14:tracePt t="160241" x="6562725" y="5705475"/>
          <p14:tracePt t="160281" x="6562725" y="5715000"/>
          <p14:tracePt t="160329" x="6572250" y="5715000"/>
          <p14:tracePt t="160337" x="6581775" y="5724525"/>
          <p14:tracePt t="160794" x="6589713" y="5724525"/>
          <p14:tracePt t="160825" x="6589713" y="5715000"/>
          <p14:tracePt t="160833" x="6599238" y="5715000"/>
          <p14:tracePt t="160849" x="6599238" y="5705475"/>
          <p14:tracePt t="160858" x="6608763" y="5705475"/>
          <p14:tracePt t="160874" x="6616700" y="5705475"/>
          <p14:tracePt t="160886" x="6616700" y="5697538"/>
          <p14:tracePt t="160903" x="6626225" y="5697538"/>
          <p14:tracePt t="160919" x="6634163" y="5688013"/>
          <p14:tracePt t="160936" x="6643688" y="5688013"/>
          <p14:tracePt t="160953" x="6661150" y="5680075"/>
          <p14:tracePt t="160969" x="6670675" y="5680075"/>
          <p14:tracePt t="160986" x="6688138" y="5688013"/>
          <p14:tracePt t="161003" x="6715125" y="5697538"/>
          <p14:tracePt t="161019" x="6724650" y="5705475"/>
          <p14:tracePt t="161036" x="6732588" y="5705475"/>
          <p14:tracePt t="161053" x="6742113" y="5715000"/>
          <p14:tracePt t="161070" x="6751638" y="5715000"/>
          <p14:tracePt t="161086" x="6759575" y="5724525"/>
          <p14:tracePt t="161120" x="6769100" y="5732463"/>
          <p14:tracePt t="161136" x="6777038" y="5732463"/>
          <p14:tracePt t="161153" x="6796088" y="5732463"/>
          <p14:tracePt t="161170" x="6813550" y="5741988"/>
          <p14:tracePt t="161186" x="6823075" y="5741988"/>
          <p14:tracePt t="161203" x="6831013" y="5751513"/>
          <p14:tracePt t="161220" x="6840538" y="5751513"/>
          <p14:tracePt t="161236" x="6848475" y="5759450"/>
          <p14:tracePt t="161253" x="6858000" y="5759450"/>
          <p14:tracePt t="161270" x="6867525" y="5759450"/>
          <p14:tracePt t="161286" x="6894513" y="5759450"/>
          <p14:tracePt t="161303" x="6946900" y="5759450"/>
          <p14:tracePt t="161320" x="7018338" y="5759450"/>
          <p14:tracePt t="161336" x="7072313" y="5759450"/>
          <p14:tracePt t="161353" x="7126288" y="5759450"/>
          <p14:tracePt t="161370" x="7143750" y="5759450"/>
          <p14:tracePt t="161386" x="7161213" y="5759450"/>
          <p14:tracePt t="161403" x="7170738" y="5759450"/>
          <p14:tracePt t="162778" x="7170738" y="5768975"/>
          <p14:tracePt t="162794" x="7170738" y="5776913"/>
          <p14:tracePt t="162802" x="7161213" y="5776913"/>
          <p14:tracePt t="162810" x="7153275" y="5776913"/>
          <p14:tracePt t="168299" x="7143750" y="5776913"/>
          <p14:tracePt t="168483" x="7134225" y="5776913"/>
          <p14:tracePt t="168546" x="7126288" y="5776913"/>
          <p14:tracePt t="168627" x="7116763" y="5776913"/>
          <p14:tracePt t="168971" x="7108825" y="5776913"/>
          <p14:tracePt t="169379" x="7099300" y="5776913"/>
          <p14:tracePt t="169963" x="7099300" y="5786438"/>
          <p14:tracePt t="170011" x="7099300" y="5795963"/>
          <p14:tracePt t="170115" x="7099300" y="5803900"/>
          <p14:tracePt t="170147" x="7099300" y="5813425"/>
          <p14:tracePt t="170203" x="7099300" y="5822950"/>
          <p14:tracePt t="170443" x="7099300" y="5830888"/>
          <p14:tracePt t="170499" x="7108825" y="5830888"/>
          <p14:tracePt t="170515" x="7108825" y="5840413"/>
          <p14:tracePt t="170539" x="7116763" y="5840413"/>
          <p14:tracePt t="170571" x="7126288" y="5840413"/>
          <p14:tracePt t="170907" x="7116763" y="5840413"/>
          <p14:tracePt t="170979" x="7108825" y="5840413"/>
          <p14:tracePt t="171795" x="7099300" y="5840413"/>
          <p14:tracePt t="172299" x="7089775" y="5840413"/>
          <p14:tracePt t="173371" x="7081838" y="5840413"/>
          <p14:tracePt t="174795" x="7072313" y="5840413"/>
          <p14:tracePt t="174883" x="7062788" y="5840413"/>
          <p14:tracePt t="174924" x="7054850" y="5840413"/>
          <p14:tracePt t="174996" x="7045325" y="5840413"/>
          <p14:tracePt t="175780" x="7037388" y="5840413"/>
          <p14:tracePt t="176644" x="7027863" y="5840413"/>
          <p14:tracePt t="176652" x="7027863" y="5830888"/>
          <p14:tracePt t="176668" x="7027863" y="5822950"/>
          <p14:tracePt t="176756" x="7027863" y="5813425"/>
          <p14:tracePt t="176876" x="7027863" y="5803900"/>
          <p14:tracePt t="176892" x="7018338" y="5803900"/>
          <p14:tracePt t="176924" x="7018338" y="5795963"/>
          <p14:tracePt t="176932" x="7010400" y="5795963"/>
          <p14:tracePt t="176956" x="7010400" y="5786438"/>
          <p14:tracePt t="176996" x="7000875" y="5786438"/>
          <p14:tracePt t="177004" x="7000875" y="5776913"/>
          <p14:tracePt t="177036" x="7000875" y="5768975"/>
          <p14:tracePt t="177044" x="6991350" y="5768975"/>
          <p14:tracePt t="177084" x="6991350" y="5759450"/>
          <p14:tracePt t="177092" x="6983413" y="5759450"/>
          <p14:tracePt t="177100" x="6973888" y="5759450"/>
          <p14:tracePt t="177108" x="6973888" y="5751513"/>
          <p14:tracePt t="177132" x="6973888" y="5741988"/>
          <p14:tracePt t="177140" x="6965950" y="5741988"/>
          <p14:tracePt t="177172" x="6956425" y="5732463"/>
          <p14:tracePt t="177196" x="6956425" y="5724525"/>
          <p14:tracePt t="177204" x="6956425" y="5715000"/>
          <p14:tracePt t="177212" x="6946900" y="5715000"/>
          <p14:tracePt t="177228" x="6938963" y="5715000"/>
          <p14:tracePt t="177252" x="6929438" y="5715000"/>
          <p14:tracePt t="177308" x="6919913" y="5715000"/>
          <p14:tracePt t="177332" x="6911975" y="5715000"/>
          <p14:tracePt t="177340" x="6902450" y="5715000"/>
          <p14:tracePt t="177356" x="6894513" y="5715000"/>
          <p14:tracePt t="177372" x="6894513" y="5724525"/>
          <p14:tracePt t="177380" x="6884988" y="5724525"/>
          <p14:tracePt t="177404" x="6875463" y="5724525"/>
          <p14:tracePt t="177412" x="6875463" y="5732463"/>
          <p14:tracePt t="177428" x="6875463" y="5741988"/>
          <p14:tracePt t="177439" x="6867525" y="5741988"/>
          <p14:tracePt t="177500" x="6858000" y="5741988"/>
          <p14:tracePt t="177516" x="6858000" y="5751513"/>
          <p14:tracePt t="177532" x="6848475" y="5751513"/>
          <p14:tracePt t="177620" x="6840538" y="5751513"/>
          <p14:tracePt t="177644" x="6831013" y="5751513"/>
          <p14:tracePt t="177660" x="6823075" y="5751513"/>
          <p14:tracePt t="178092" x="6823075" y="5741988"/>
          <p14:tracePt t="178788" x="6823075" y="5732463"/>
          <p14:tracePt t="178836" x="6823075" y="5724525"/>
          <p14:tracePt t="178844" x="6823075" y="5715000"/>
          <p14:tracePt t="179036" x="6831013" y="5715000"/>
          <p14:tracePt t="179076" x="6831013" y="5705475"/>
          <p14:tracePt t="179172" x="6831013" y="5697538"/>
          <p14:tracePt t="179188" x="6840538" y="5697538"/>
          <p14:tracePt t="179212" x="6840538" y="5688013"/>
          <p14:tracePt t="180092" x="6840538" y="5680075"/>
          <p14:tracePt t="180108" x="6840538" y="5670550"/>
          <p14:tracePt t="180116" x="6848475" y="5670550"/>
          <p14:tracePt t="180132" x="6848475" y="5661025"/>
          <p14:tracePt t="180164" x="6848475" y="5653088"/>
          <p14:tracePt t="180180" x="6848475" y="5643563"/>
          <p14:tracePt t="180188" x="6858000" y="5643563"/>
          <p14:tracePt t="184525" x="6858000" y="5634038"/>
          <p14:tracePt t="186413" x="6858000" y="5643563"/>
          <p14:tracePt t="186429" x="6858000" y="5653088"/>
          <p14:tracePt t="186445" x="6867525" y="5661025"/>
          <p14:tracePt t="186461" x="6867525" y="5670550"/>
          <p14:tracePt t="186477" x="6867525" y="5680075"/>
          <p14:tracePt t="186485" x="6875463" y="5688013"/>
          <p14:tracePt t="186501" x="6875463" y="5697538"/>
          <p14:tracePt t="186509" x="6875463" y="5705475"/>
          <p14:tracePt t="186525" x="6884988" y="5715000"/>
          <p14:tracePt t="186541" x="6902450" y="5732463"/>
          <p14:tracePt t="186558" x="6902450" y="5751513"/>
          <p14:tracePt t="186574" x="6919913" y="5776913"/>
          <p14:tracePt t="186591" x="6938963" y="5795963"/>
          <p14:tracePt t="186608" x="6965950" y="5822950"/>
          <p14:tracePt t="186624" x="6983413" y="5840413"/>
          <p14:tracePt t="186641" x="7000875" y="5848350"/>
          <p14:tracePt t="186658" x="7010400" y="5867400"/>
          <p14:tracePt t="186674" x="7018338" y="5875338"/>
          <p14:tracePt t="186691" x="7037388" y="5902325"/>
          <p14:tracePt t="186708" x="7054850" y="5938838"/>
          <p14:tracePt t="186725" x="7099300" y="6010275"/>
          <p14:tracePt t="186741" x="7116763" y="6045200"/>
          <p14:tracePt t="186758" x="7134225" y="6062663"/>
          <p14:tracePt t="186774" x="7143750" y="6081713"/>
          <p14:tracePt t="186791" x="7153275" y="6099175"/>
          <p14:tracePt t="186808" x="7170738" y="6108700"/>
          <p14:tracePt t="186824" x="7180263" y="6126163"/>
          <p14:tracePt t="186841" x="7197725" y="6143625"/>
          <p14:tracePt t="186858" x="7205663" y="6161088"/>
          <p14:tracePt t="186874" x="7215188" y="6170613"/>
          <p14:tracePt t="186891" x="7232650" y="6188075"/>
          <p14:tracePt t="186908" x="7259638" y="6205538"/>
          <p14:tracePt t="186925" x="7304088" y="6242050"/>
          <p14:tracePt t="186941" x="7331075" y="6269038"/>
          <p14:tracePt t="186958" x="7385050" y="6303963"/>
          <p14:tracePt t="186974" x="7446963" y="6357938"/>
          <p14:tracePt t="186991" x="7518400" y="6384925"/>
          <p14:tracePt t="187008" x="7572375" y="6411913"/>
          <p14:tracePt t="187024" x="7634288" y="6429375"/>
          <p14:tracePt t="187041" x="7670800" y="6429375"/>
          <p14:tracePt t="187058" x="7705725" y="6429375"/>
          <p14:tracePt t="187074" x="7742238" y="6429375"/>
          <p14:tracePt t="187091" x="7796213" y="6429375"/>
          <p14:tracePt t="187108" x="7858125" y="6429375"/>
          <p14:tracePt t="187125" x="7966075" y="6429375"/>
          <p14:tracePt t="187141" x="8027988" y="6429375"/>
          <p14:tracePt t="187158" x="8072438" y="6429375"/>
          <p14:tracePt t="187174" x="8099425" y="6429375"/>
          <p14:tracePt t="187191" x="8126413" y="6429375"/>
          <p14:tracePt t="187208" x="8153400" y="6429375"/>
          <p14:tracePt t="187224" x="8197850" y="6438900"/>
          <p14:tracePt t="187241" x="8259763" y="6438900"/>
          <p14:tracePt t="187258" x="8331200" y="6438900"/>
          <p14:tracePt t="187274" x="8394700" y="6438900"/>
          <p14:tracePt t="187291" x="8456613" y="6438900"/>
          <p14:tracePt t="187308" x="8501063" y="6438900"/>
          <p14:tracePt t="187325" x="8555038" y="6438900"/>
          <p14:tracePt t="187341" x="8582025" y="6438900"/>
          <p14:tracePt t="187358" x="8599488" y="6438900"/>
          <p14:tracePt t="187374" x="8634413" y="6438900"/>
          <p14:tracePt t="187391" x="8653463" y="6438900"/>
          <p14:tracePt t="187408" x="8670925" y="6438900"/>
          <p14:tracePt t="187424" x="8697913" y="6438900"/>
          <p14:tracePt t="187441" x="8732838" y="6438900"/>
          <p14:tracePt t="187458" x="8786813" y="6438900"/>
          <p14:tracePt t="187474" x="8848725" y="6438900"/>
          <p14:tracePt t="187491" x="8902700" y="6438900"/>
          <p14:tracePt t="187508" x="8947150" y="6438900"/>
          <p14:tracePt t="187525" x="9001125" y="6438900"/>
          <p14:tracePt t="187541" x="9028113" y="6438900"/>
          <p14:tracePt t="187558" x="9045575" y="6438900"/>
          <p14:tracePt t="187597" x="9055100" y="6438900"/>
          <p14:tracePt t="187637" x="9063038" y="6438900"/>
          <p14:tracePt t="187662" x="9063038" y="6446838"/>
          <p14:tracePt t="187669" x="9072563" y="6446838"/>
          <p14:tracePt t="187741" x="9072563" y="6456363"/>
          <p14:tracePt t="187781" x="9072563" y="6465888"/>
          <p14:tracePt t="187789" x="9063038" y="6465888"/>
          <p14:tracePt t="187798" x="9055100" y="6465888"/>
          <p14:tracePt t="187808" x="9028113" y="6465888"/>
          <p14:tracePt t="187824" x="8929688" y="6473825"/>
          <p14:tracePt t="187841" x="8804275" y="6483350"/>
          <p14:tracePt t="187858" x="8688388" y="6483350"/>
          <p14:tracePt t="187874" x="8582025" y="6483350"/>
          <p14:tracePt t="187891" x="8456613" y="6483350"/>
          <p14:tracePt t="187908" x="8340725" y="6483350"/>
          <p14:tracePt t="187925" x="8134350" y="6483350"/>
          <p14:tracePt t="187941" x="8010525" y="6491288"/>
          <p14:tracePt t="187958" x="7894638" y="6491288"/>
          <p14:tracePt t="187974" x="7777163" y="6500813"/>
          <p14:tracePt t="187991" x="7670800" y="6500813"/>
          <p14:tracePt t="188008" x="7572375" y="6518275"/>
          <p14:tracePt t="188024" x="7491413" y="6537325"/>
          <p14:tracePt t="188041" x="7439025" y="6545263"/>
          <p14:tracePt t="188058" x="7412038" y="6545263"/>
          <p14:tracePt t="188074" x="7394575" y="6554788"/>
          <p14:tracePt t="188091" x="7375525" y="6562725"/>
          <p14:tracePt t="188108" x="7367588" y="6562725"/>
          <p14:tracePt t="188125" x="7348538" y="6562725"/>
          <p14:tracePt t="188141" x="7331075" y="6572250"/>
          <p14:tracePt t="188174" x="7323138" y="6581775"/>
          <p14:tracePt t="188191" x="7313613" y="6589713"/>
          <p14:tracePt t="188208" x="7304088" y="6589713"/>
          <p14:tracePt t="188225" x="7296150" y="6589713"/>
          <p14:tracePt t="188241" x="7286625" y="6589713"/>
          <p14:tracePt t="188258" x="7277100" y="6599238"/>
          <p14:tracePt t="188275" x="7259638" y="6599238"/>
          <p14:tracePt t="189502" x="7269163" y="6599238"/>
          <p14:tracePt t="189509" x="7269163" y="6589713"/>
          <p14:tracePt t="189541" x="7277100" y="6589713"/>
          <p14:tracePt t="189750" x="7277100" y="6581775"/>
          <p14:tracePt t="189798" x="7286625" y="6581775"/>
          <p14:tracePt t="189829" x="7286625" y="6572250"/>
          <p14:tracePt t="189846" x="7296150" y="6572250"/>
          <p14:tracePt t="189862" x="7304088" y="6572250"/>
          <p14:tracePt t="189870" x="7304088" y="6562725"/>
          <p14:tracePt t="189877" x="7313613" y="6562725"/>
          <p14:tracePt t="189910" x="7323138" y="6562725"/>
          <p14:tracePt t="189918" x="7323138" y="6554788"/>
          <p14:tracePt t="189925" x="7331075" y="6554788"/>
          <p14:tracePt t="189950" x="7340600" y="6545263"/>
          <p14:tracePt t="189966" x="7348538" y="6545263"/>
          <p14:tracePt t="189998" x="7358063" y="6545263"/>
          <p14:tracePt t="190046" x="7367588" y="6545263"/>
          <p14:tracePt t="190062" x="7375525" y="6545263"/>
          <p14:tracePt t="190069" x="7375525" y="6537325"/>
          <p14:tracePt t="190078" x="7385050" y="6537325"/>
          <p14:tracePt t="190094" x="7394575" y="6537325"/>
          <p14:tracePt t="190110" x="7402513" y="6537325"/>
          <p14:tracePt t="190125" x="7412038" y="6537325"/>
          <p14:tracePt t="190142" x="7419975" y="6537325"/>
          <p14:tracePt t="190158" x="7429500" y="6537325"/>
          <p14:tracePt t="190175" x="7439025" y="6537325"/>
          <p14:tracePt t="190192" x="7473950" y="6537325"/>
          <p14:tracePt t="190208" x="7518400" y="6537325"/>
          <p14:tracePt t="190225" x="7545388" y="6537325"/>
          <p14:tracePt t="190242" x="7572375" y="6537325"/>
          <p14:tracePt t="190258" x="7581900" y="6537325"/>
          <p14:tracePt t="190275" x="7589838" y="6537325"/>
          <p14:tracePt t="190308" x="7599363" y="6537325"/>
          <p14:tracePt t="190334" x="7608888" y="6537325"/>
          <p14:tracePt t="190366" x="7616825" y="6537325"/>
          <p14:tracePt t="190374" x="7626350" y="6537325"/>
          <p14:tracePt t="190486" x="7634288" y="6527800"/>
          <p14:tracePt t="191542" x="7643813" y="6527800"/>
          <p14:tracePt t="192430" x="7643813" y="6518275"/>
          <p14:tracePt t="194950" x="7643813" y="6510338"/>
          <p14:tracePt t="195167" x="7634288" y="6510338"/>
          <p14:tracePt t="195190" x="7626350" y="6510338"/>
          <p14:tracePt t="195198" x="7626350" y="6500813"/>
          <p14:tracePt t="195209" x="7616825" y="6500813"/>
          <p14:tracePt t="195226" x="7608888" y="6500813"/>
          <p14:tracePt t="195242" x="7599363" y="6500813"/>
          <p14:tracePt t="195259" x="7599363" y="6491288"/>
          <p14:tracePt t="195278" x="7589838" y="6491288"/>
          <p14:tracePt t="195295" x="7581900" y="6491288"/>
          <p14:tracePt t="195310" x="7572375" y="6491288"/>
          <p14:tracePt t="195342" x="7562850" y="6491288"/>
          <p14:tracePt t="195367" x="7554913" y="6491288"/>
          <p14:tracePt t="195374" x="7545388" y="6491288"/>
          <p14:tracePt t="195390" x="7537450" y="6491288"/>
          <p14:tracePt t="195406" x="7527925" y="6491288"/>
          <p14:tracePt t="195414" x="7518400" y="6491288"/>
          <p14:tracePt t="195426" x="7510463" y="6491288"/>
          <p14:tracePt t="195442" x="7473950" y="6491288"/>
          <p14:tracePt t="195459" x="7402513" y="6483350"/>
          <p14:tracePt t="195476" x="7259638" y="6483350"/>
          <p14:tracePt t="195492" x="7089775" y="6483350"/>
          <p14:tracePt t="195509" x="6946900" y="6483350"/>
          <p14:tracePt t="195526" x="6858000" y="6483350"/>
          <p14:tracePt t="195542" x="6831013" y="6483350"/>
          <p14:tracePt t="195559" x="6823075" y="6483350"/>
          <p14:tracePt t="195593" x="6804025" y="6483350"/>
          <p14:tracePt t="195609" x="6796088" y="6483350"/>
          <p14:tracePt t="195626" x="6786563" y="6483350"/>
          <p14:tracePt t="195643" x="6769100" y="6483350"/>
          <p14:tracePt t="195659" x="6732588" y="6483350"/>
          <p14:tracePt t="195676" x="6715125" y="6483350"/>
          <p14:tracePt t="195693" x="6697663" y="6483350"/>
          <p14:tracePt t="195709" x="6688138" y="6483350"/>
          <p14:tracePt t="195726" x="6670675" y="6483350"/>
          <p14:tracePt t="195742" x="6653213" y="6483350"/>
          <p14:tracePt t="195759" x="6643688" y="6483350"/>
          <p14:tracePt t="195776" x="6634163" y="6483350"/>
          <p14:tracePt t="195793" x="6626225" y="6483350"/>
          <p14:tracePt t="195809" x="6616700" y="6483350"/>
          <p14:tracePt t="195826" x="6608763" y="6483350"/>
          <p14:tracePt t="195843" x="6589713" y="6483350"/>
          <p14:tracePt t="195859" x="6589713" y="6473825"/>
          <p14:tracePt t="195876" x="6581775" y="6473825"/>
          <p14:tracePt t="195893" x="6572250" y="6473825"/>
          <p14:tracePt t="195926" x="6554788" y="6473825"/>
          <p14:tracePt t="195943" x="6545263" y="6473825"/>
          <p14:tracePt t="195959" x="6537325" y="6473825"/>
          <p14:tracePt t="195976" x="6518275" y="6473825"/>
          <p14:tracePt t="195993" x="6510338" y="6473825"/>
          <p14:tracePt t="196009" x="6491288" y="6473825"/>
          <p14:tracePt t="196026" x="6465888" y="6473825"/>
          <p14:tracePt t="196043" x="6456363" y="6473825"/>
          <p14:tracePt t="196059" x="6438900" y="6473825"/>
          <p14:tracePt t="196230" x="6438900" y="6465888"/>
          <p14:tracePt t="196246" x="6438900" y="6456363"/>
          <p14:tracePt t="196262" x="6438900" y="6446838"/>
          <p14:tracePt t="196319" x="6438900" y="6438900"/>
          <p14:tracePt t="196591" x="6438900" y="6429375"/>
          <p14:tracePt t="196599" x="6446838" y="6429375"/>
          <p14:tracePt t="197351" x="6438900" y="6429375"/>
          <p14:tracePt t="197375" x="6429375" y="6429375"/>
          <p14:tracePt t="197391" x="6419850" y="6419850"/>
          <p14:tracePt t="197399" x="6419850" y="6411913"/>
          <p14:tracePt t="197415" x="6411913" y="6411913"/>
          <p14:tracePt t="197426" x="6402388" y="6411913"/>
          <p14:tracePt t="197443" x="6394450" y="6411913"/>
          <p14:tracePt t="197583" x="6394450" y="6402388"/>
          <p14:tracePt t="197631" x="6394450" y="6394450"/>
          <p14:tracePt t="197655" x="6394450" y="6384925"/>
          <p14:tracePt t="197663" x="6402388" y="6384925"/>
          <p14:tracePt t="197671" x="6411913" y="6384925"/>
          <p14:tracePt t="197678" x="6419850" y="6375400"/>
          <p14:tracePt t="197693" x="6429375" y="6375400"/>
          <p14:tracePt t="197710" x="6465888" y="6375400"/>
          <p14:tracePt t="197726" x="6510338" y="6375400"/>
          <p14:tracePt t="197743" x="6554788" y="6375400"/>
          <p14:tracePt t="197760" x="6599238" y="6375400"/>
          <p14:tracePt t="197776" x="6643688" y="6375400"/>
          <p14:tracePt t="197793" x="6661150" y="6375400"/>
          <p14:tracePt t="197810" x="6688138" y="6375400"/>
          <p14:tracePt t="197826" x="6697663" y="6375400"/>
          <p14:tracePt t="197843" x="6705600" y="6375400"/>
          <p14:tracePt t="197860" x="6732588" y="6375400"/>
          <p14:tracePt t="197876" x="6742113" y="6375400"/>
          <p14:tracePt t="197893" x="6759575" y="6375400"/>
          <p14:tracePt t="197910" x="6786563" y="6375400"/>
          <p14:tracePt t="197926" x="6813550" y="6375400"/>
          <p14:tracePt t="197943" x="6831013" y="6375400"/>
          <p14:tracePt t="197960" x="6840538" y="6375400"/>
          <p14:tracePt t="197976" x="6848475" y="6375400"/>
          <p14:tracePt t="197993" x="6867525" y="6375400"/>
          <p14:tracePt t="198010" x="6875463" y="6375400"/>
          <p14:tracePt t="198026" x="6884988" y="6367463"/>
          <p14:tracePt t="198043" x="6894513" y="6367463"/>
          <p14:tracePt t="198076" x="6894513" y="6357938"/>
          <p14:tracePt t="198093" x="6902450" y="6357938"/>
          <p14:tracePt t="198175" x="6911975" y="6357938"/>
          <p14:tracePt t="198199" x="6919913" y="6357938"/>
          <p14:tracePt t="198231" x="6929438" y="6357938"/>
          <p14:tracePt t="198503" x="6938963" y="6357938"/>
          <p14:tracePt t="199599" x="6946900" y="6357938"/>
          <p14:tracePt t="200135" x="6956425" y="63579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pPr algn="ctr" rtl="1"/>
            <a:r>
              <a:rPr lang="fa-IR" sz="3200" b="1" dirty="0">
                <a:cs typeface="B Yagut" panose="00000400000000000000" pitchFamily="2" charset="-78"/>
              </a:rPr>
              <a:t>وظایف بهورز/مراقب سلامت </a:t>
            </a:r>
            <a:r>
              <a:rPr lang="ar-SA" sz="3200" b="1" dirty="0">
                <a:cs typeface="B Yagut" panose="00000400000000000000" pitchFamily="2" charset="-78"/>
              </a:rPr>
              <a:t>درارزیابی</a:t>
            </a:r>
            <a:r>
              <a:rPr lang="fa-IR" sz="3200" b="1" dirty="0">
                <a:cs typeface="B Yagut" panose="00000400000000000000" pitchFamily="2" charset="-78"/>
              </a:rPr>
              <a:t> وخطر سنجی</a:t>
            </a:r>
            <a:r>
              <a:rPr lang="ar-SA" sz="3200" b="1" dirty="0">
                <a:cs typeface="B Yagut" panose="00000400000000000000" pitchFamily="2" charset="-78"/>
              </a:rPr>
              <a:t>،</a:t>
            </a:r>
            <a:r>
              <a:rPr lang="fa-IR" sz="3200" b="1" dirty="0">
                <a:cs typeface="B Yagut" panose="00000400000000000000" pitchFamily="2" charset="-78"/>
              </a:rPr>
              <a:t>مراقبت و پیگیری</a:t>
            </a:r>
            <a:r>
              <a:rPr lang="ar-SA" sz="3200" b="1" dirty="0">
                <a:cs typeface="B Yagut" panose="00000400000000000000" pitchFamily="2" charset="-78"/>
              </a:rPr>
              <a:t> </a:t>
            </a:r>
            <a:endParaRPr lang="en-US" sz="3200" dirty="0">
              <a:cs typeface="B Yagut" panose="00000400000000000000" pitchFamily="2" charset="-78"/>
            </a:endParaRPr>
          </a:p>
        </p:txBody>
      </p:sp>
      <p:sp>
        <p:nvSpPr>
          <p:cNvPr id="3" name="Content Placeholder 2"/>
          <p:cNvSpPr>
            <a:spLocks noGrp="1"/>
          </p:cNvSpPr>
          <p:nvPr>
            <p:ph idx="1"/>
          </p:nvPr>
        </p:nvSpPr>
        <p:spPr>
          <a:xfrm>
            <a:off x="1138989" y="1652337"/>
            <a:ext cx="10443410" cy="4940968"/>
          </a:xfrm>
        </p:spPr>
        <p:txBody>
          <a:bodyPr/>
          <a:lstStyle/>
          <a:p>
            <a:pPr algn="r" rtl="1"/>
            <a:r>
              <a:rPr lang="fa-IR" dirty="0">
                <a:cs typeface="B Yagut" panose="00000400000000000000" pitchFamily="2" charset="-78"/>
              </a:rPr>
              <a:t>ارجاع کلیه افراد با کلسترول مساوی یا بیشتر از 200 میلی گرم در </a:t>
            </a:r>
            <a:r>
              <a:rPr lang="fa-IR" dirty="0" err="1">
                <a:cs typeface="B Yagut" panose="00000400000000000000" pitchFamily="2" charset="-78"/>
              </a:rPr>
              <a:t>دسی</a:t>
            </a:r>
            <a:r>
              <a:rPr lang="fa-IR" dirty="0">
                <a:cs typeface="B Yagut" panose="00000400000000000000" pitchFamily="2" charset="-78"/>
              </a:rPr>
              <a:t> لیتر، قند خون مساوی یا بالاتر از 100 میلی گرم در </a:t>
            </a:r>
            <a:r>
              <a:rPr lang="fa-IR" dirty="0" err="1">
                <a:cs typeface="B Yagut" panose="00000400000000000000" pitchFamily="2" charset="-78"/>
              </a:rPr>
              <a:t>دسی</a:t>
            </a:r>
            <a:r>
              <a:rPr lang="fa-IR" dirty="0">
                <a:cs typeface="B Yagut" panose="00000400000000000000" pitchFamily="2" charset="-78"/>
              </a:rPr>
              <a:t> لیتر و افراد با </a:t>
            </a:r>
            <a:r>
              <a:rPr lang="fa-IR" dirty="0" err="1">
                <a:cs typeface="B Yagut" panose="00000400000000000000" pitchFamily="2" charset="-78"/>
              </a:rPr>
              <a:t>فشارخون</a:t>
            </a:r>
            <a:r>
              <a:rPr lang="fa-IR" dirty="0">
                <a:cs typeface="B Yagut" panose="00000400000000000000" pitchFamily="2" charset="-78"/>
              </a:rPr>
              <a:t> 90/140 و بالاتر به پزشک جهت تشخیص وجود اختلال در چربی های خون، دیابت و </a:t>
            </a:r>
            <a:r>
              <a:rPr lang="fa-IR" dirty="0" err="1">
                <a:cs typeface="B Yagut" panose="00000400000000000000" pitchFamily="2" charset="-78"/>
              </a:rPr>
              <a:t>فشارخون</a:t>
            </a:r>
            <a:r>
              <a:rPr lang="fa-IR" dirty="0">
                <a:cs typeface="B Yagut" panose="00000400000000000000" pitchFamily="2" charset="-78"/>
              </a:rPr>
              <a:t> بالا</a:t>
            </a:r>
          </a:p>
          <a:p>
            <a:pPr algn="r" rtl="1"/>
            <a:r>
              <a:rPr lang="fa-IR" dirty="0">
                <a:cs typeface="B Yagut" panose="00000400000000000000" pitchFamily="2" charset="-78"/>
              </a:rPr>
              <a:t>ارجاع کلیه افراد با خطر قلبی عروقی 20% و بالاتر به پزشک برای آغاز درمان داروئی با داروهای کاهنده فشارخون و چربی خون (تیازید و استاتین ها)</a:t>
            </a:r>
          </a:p>
          <a:p>
            <a:pPr algn="r" rtl="1"/>
            <a:r>
              <a:rPr lang="fa-IR" dirty="0">
                <a:cs typeface="B Yagut" panose="00000400000000000000" pitchFamily="2" charset="-78"/>
              </a:rPr>
              <a:t>آموزش اصلاح شیوه زندگی طبق پروتکل آموزشی و دستورالعمل ایراپن  </a:t>
            </a:r>
          </a:p>
          <a:p>
            <a:pPr algn="r" rtl="1"/>
            <a:r>
              <a:rPr lang="fa-IR" dirty="0">
                <a:cs typeface="B Yagut" panose="00000400000000000000" pitchFamily="2" charset="-78"/>
              </a:rPr>
              <a:t>پیگیری مصرف منظم داروها طبق دستور پزشک  </a:t>
            </a:r>
          </a:p>
          <a:p>
            <a:pPr algn="r" rtl="1"/>
            <a:r>
              <a:rPr lang="fa-IR" dirty="0">
                <a:cs typeface="B Yagut" panose="00000400000000000000" pitchFamily="2" charset="-78"/>
              </a:rPr>
              <a:t>ارجاع بیماران در فواصل زمانی تعیین شده</a:t>
            </a:r>
          </a:p>
          <a:p>
            <a:pPr algn="r" rtl="1"/>
            <a:r>
              <a:rPr lang="fa-IR" dirty="0">
                <a:cs typeface="B Yagut" panose="00000400000000000000" pitchFamily="2" charset="-78"/>
              </a:rPr>
              <a:t>ارجاع بیماران درصورت ظهور عوارض داروئی</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8422459"/>
      </p:ext>
    </p:extLst>
  </p:cSld>
  <p:clrMapOvr>
    <a:masterClrMapping/>
  </p:clrMapOvr>
  <mc:AlternateContent xmlns:mc="http://schemas.openxmlformats.org/markup-compatibility/2006" xmlns:p14="http://schemas.microsoft.com/office/powerpoint/2010/main">
    <mc:Choice Requires="p14">
      <p:transition spd="slow" p14:dur="2000" advTm="133896"/>
    </mc:Choice>
    <mc:Fallback xmlns="">
      <p:transition spd="slow" advTm="133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561" x="6965950" y="6357938"/>
          <p14:tracePt t="1577" x="6973888" y="6357938"/>
          <p14:tracePt t="1584" x="6973888" y="6367463"/>
          <p14:tracePt t="1593" x="6983413" y="6367463"/>
          <p14:tracePt t="1603" x="6983413" y="6375400"/>
          <p14:tracePt t="1620" x="7000875" y="6384925"/>
          <p14:tracePt t="1636" x="7018338" y="6411913"/>
          <p14:tracePt t="1653" x="7027863" y="6438900"/>
          <p14:tracePt t="1670" x="7037388" y="6456363"/>
          <p14:tracePt t="1686" x="7045325" y="6483350"/>
          <p14:tracePt t="1703" x="7054850" y="6491288"/>
          <p14:tracePt t="1720" x="7054850" y="6510338"/>
          <p14:tracePt t="1736" x="7062788" y="6527800"/>
          <p14:tracePt t="1753" x="7072313" y="6537325"/>
          <p14:tracePt t="1770" x="7081838" y="6545263"/>
          <p14:tracePt t="1786" x="7081838" y="6562725"/>
          <p14:tracePt t="1803" x="7089775" y="6572250"/>
          <p14:tracePt t="1820" x="7099300" y="6581775"/>
          <p14:tracePt t="1853" x="7099300" y="6589713"/>
          <p14:tracePt t="2024" x="7099300" y="6599238"/>
          <p14:tracePt t="2089" x="7089775" y="6599238"/>
          <p14:tracePt t="2105" x="7081838" y="6599238"/>
          <p14:tracePt t="2113" x="7072313" y="6599238"/>
          <p14:tracePt t="2121" x="7062788" y="6599238"/>
          <p14:tracePt t="2136" x="7045325" y="6599238"/>
          <p14:tracePt t="2153" x="7027863" y="6599238"/>
          <p14:tracePt t="2170" x="7010400" y="6599238"/>
          <p14:tracePt t="2186" x="7000875" y="6599238"/>
          <p14:tracePt t="2203" x="6991350" y="6599238"/>
          <p14:tracePt t="2220" x="6983413" y="6599238"/>
          <p14:tracePt t="2236" x="6973888" y="6599238"/>
          <p14:tracePt t="2273" x="6965950" y="6599238"/>
          <p14:tracePt t="2321" x="6956425" y="6599238"/>
          <p14:tracePt t="2513" x="6956425" y="6589713"/>
          <p14:tracePt t="2520" x="6956425" y="6581775"/>
          <p14:tracePt t="2536" x="6965950" y="6581775"/>
          <p14:tracePt t="2552" x="6965950" y="6572250"/>
          <p14:tracePt t="2561" x="6973888" y="6572250"/>
          <p14:tracePt t="2601" x="6983413" y="6572250"/>
          <p14:tracePt t="2617" x="6991350" y="6572250"/>
          <p14:tracePt t="2625" x="7000875" y="6572250"/>
          <p14:tracePt t="2641" x="7010400" y="6572250"/>
          <p14:tracePt t="2653" x="7027863" y="6572250"/>
          <p14:tracePt t="2670" x="7045325" y="6572250"/>
          <p14:tracePt t="2686" x="7054850" y="6581775"/>
          <p14:tracePt t="2897" x="7062788" y="6581775"/>
          <p14:tracePt t="2905" x="7072313" y="6581775"/>
          <p14:tracePt t="2977" x="7081838" y="6581775"/>
          <p14:tracePt t="3016" x="7089775" y="6581775"/>
          <p14:tracePt t="3033" x="7099300" y="6581775"/>
          <p14:tracePt t="3041" x="7108825" y="6581775"/>
          <p14:tracePt t="3057" x="7116763" y="6581775"/>
          <p14:tracePt t="3073" x="7126288" y="6581775"/>
          <p14:tracePt t="3081" x="7134225" y="6581775"/>
          <p14:tracePt t="3089" x="7143750" y="6581775"/>
          <p14:tracePt t="3105" x="7153275" y="6581775"/>
          <p14:tracePt t="3121" x="7161213" y="6581775"/>
          <p14:tracePt t="3137" x="7180263" y="6581775"/>
          <p14:tracePt t="3153" x="7188200" y="6581775"/>
          <p14:tracePt t="3170" x="7215188" y="6581775"/>
          <p14:tracePt t="3187" x="7242175" y="6581775"/>
          <p14:tracePt t="3203" x="7259638" y="6581775"/>
          <p14:tracePt t="3220" x="7286625" y="6581775"/>
          <p14:tracePt t="3237" x="7313613" y="6581775"/>
          <p14:tracePt t="3253" x="7340600" y="6581775"/>
          <p14:tracePt t="3270" x="7358063" y="6581775"/>
          <p14:tracePt t="3287" x="7367588" y="6581775"/>
          <p14:tracePt t="3303" x="7375525" y="6581775"/>
          <p14:tracePt t="3320" x="7394575" y="6581775"/>
          <p14:tracePt t="3337" x="7412038" y="6581775"/>
          <p14:tracePt t="3353" x="7429500" y="6581775"/>
          <p14:tracePt t="3370" x="7446963" y="6581775"/>
          <p14:tracePt t="3387" x="7456488" y="6581775"/>
          <p14:tracePt t="3403" x="7466013" y="6581775"/>
          <p14:tracePt t="3420" x="7473950" y="6581775"/>
          <p14:tracePt t="3437" x="7483475" y="6581775"/>
          <p14:tracePt t="3453" x="7491413" y="6581775"/>
          <p14:tracePt t="3470" x="7500938" y="6581775"/>
          <p14:tracePt t="3503" x="7510463" y="6581775"/>
          <p14:tracePt t="3537" x="7518400" y="6581775"/>
          <p14:tracePt t="3593" x="7527925" y="6581775"/>
          <p14:tracePt t="3769" x="7537450" y="6581775"/>
          <p14:tracePt t="3801" x="7545388" y="6581775"/>
          <p14:tracePt t="3841" x="7554913" y="6581775"/>
          <p14:tracePt t="5601" x="7562850" y="6581775"/>
          <p14:tracePt t="6217" x="7572375" y="6581775"/>
          <p14:tracePt t="6249" x="7572375" y="6572250"/>
          <p14:tracePt t="6257" x="7572375" y="6562725"/>
          <p14:tracePt t="6281" x="7581900" y="6554788"/>
          <p14:tracePt t="6329" x="7581900" y="6545263"/>
          <p14:tracePt t="6353" x="7589838" y="6545263"/>
          <p14:tracePt t="6361" x="7589838" y="6537325"/>
          <p14:tracePt t="6409" x="7589838" y="6527800"/>
          <p14:tracePt t="6417" x="7599363" y="6527800"/>
          <p14:tracePt t="6441" x="7608888" y="6527800"/>
          <p14:tracePt t="6481" x="7608888" y="6518275"/>
          <p14:tracePt t="6641" x="7608888" y="6510338"/>
          <p14:tracePt t="6737" x="7616825" y="6510338"/>
          <p14:tracePt t="7962" x="7616825" y="6518275"/>
          <p14:tracePt t="7994" x="7616825" y="6527800"/>
          <p14:tracePt t="8209" x="7616825" y="6537325"/>
          <p14:tracePt t="8257" x="7616825" y="6545263"/>
          <p14:tracePt t="8274" x="7616825" y="6554788"/>
          <p14:tracePt t="8426" x="7616825" y="6562725"/>
          <p14:tracePt t="8434" x="7616825" y="6572250"/>
          <p14:tracePt t="16587" x="7616825" y="6581775"/>
          <p14:tracePt t="16891" x="7616825" y="6589713"/>
          <p14:tracePt t="19675" x="7616825" y="6599238"/>
          <p14:tracePt t="19819" x="7616825" y="6608763"/>
          <p14:tracePt t="19827" x="7616825" y="6616700"/>
          <p14:tracePt t="19843" x="7608888" y="6616700"/>
          <p14:tracePt t="19907" x="7608888" y="6626225"/>
          <p14:tracePt t="20235" x="7608888" y="6634163"/>
          <p14:tracePt t="20259" x="7608888" y="6643688"/>
          <p14:tracePt t="20275" x="7608888" y="6653213"/>
          <p14:tracePt t="21580" x="7616825" y="6653213"/>
          <p14:tracePt t="21596" x="7634288" y="6643688"/>
          <p14:tracePt t="21603" x="7661275" y="6634163"/>
          <p14:tracePt t="21612" x="7680325" y="6626225"/>
          <p14:tracePt t="21623" x="7697788" y="6616700"/>
          <p14:tracePt t="21640" x="7732713" y="6608763"/>
          <p14:tracePt t="21657" x="7751763" y="6599238"/>
          <p14:tracePt t="21673" x="7759700" y="6589713"/>
          <p14:tracePt t="21690" x="7777163" y="6589713"/>
          <p14:tracePt t="21707" x="7786688" y="6589713"/>
          <p14:tracePt t="21723" x="7823200" y="6589713"/>
          <p14:tracePt t="21740" x="7867650" y="6589713"/>
          <p14:tracePt t="21757" x="7912100" y="6589713"/>
          <p14:tracePt t="21773" x="7939088" y="6589713"/>
          <p14:tracePt t="21790" x="7956550" y="6589713"/>
          <p14:tracePt t="21807" x="7966075" y="6589713"/>
          <p14:tracePt t="21875" x="7974013" y="6589713"/>
          <p14:tracePt t="21892" x="7974013" y="6581775"/>
          <p14:tracePt t="21907" x="7983538" y="6581775"/>
          <p14:tracePt t="21916" x="7983538" y="6572250"/>
          <p14:tracePt t="21923" x="7991475" y="6572250"/>
          <p14:tracePt t="21940" x="8001000" y="6572250"/>
          <p14:tracePt t="21957" x="8010525" y="6572250"/>
          <p14:tracePt t="21973" x="8018463" y="6572250"/>
          <p14:tracePt t="21990" x="8027988" y="6572250"/>
          <p14:tracePt t="22007" x="8045450" y="6572250"/>
          <p14:tracePt t="22023" x="8072438" y="6572250"/>
          <p14:tracePt t="22040" x="8116888" y="6572250"/>
          <p14:tracePt t="22057" x="8153400" y="6572250"/>
          <p14:tracePt t="22073" x="8188325" y="6554788"/>
          <p14:tracePt t="22090" x="8232775" y="6545263"/>
          <p14:tracePt t="22107" x="8277225" y="6545263"/>
          <p14:tracePt t="22123" x="8313738" y="6537325"/>
          <p14:tracePt t="22140" x="8348663" y="6537325"/>
          <p14:tracePt t="22157" x="8412163" y="6537325"/>
          <p14:tracePt t="22173" x="8474075" y="6537325"/>
          <p14:tracePt t="22190" x="8545513" y="6537325"/>
          <p14:tracePt t="22207" x="8609013" y="6537325"/>
          <p14:tracePt t="22223" x="8661400" y="6537325"/>
          <p14:tracePt t="22240" x="8705850" y="6537325"/>
          <p14:tracePt t="22257" x="8751888" y="6537325"/>
          <p14:tracePt t="22273" x="8804275" y="6537325"/>
          <p14:tracePt t="22275" x="8840788" y="6527800"/>
          <p14:tracePt t="22290" x="8885238" y="6527800"/>
          <p14:tracePt t="22307" x="9090025" y="6500813"/>
          <p14:tracePt t="22323" x="9242425" y="6483350"/>
          <p14:tracePt t="22340" x="9375775" y="6465888"/>
          <p14:tracePt t="22357" x="9474200" y="6456363"/>
          <p14:tracePt t="22373" x="9537700" y="6456363"/>
          <p14:tracePt t="22390" x="9599613" y="6456363"/>
          <p14:tracePt t="22407" x="9661525" y="6456363"/>
          <p14:tracePt t="22423" x="9725025" y="6456363"/>
          <p14:tracePt t="22440" x="9796463" y="6446838"/>
          <p14:tracePt t="22457" x="9867900" y="6446838"/>
          <p14:tracePt t="22473" x="9902825" y="6446838"/>
          <p14:tracePt t="22490" x="9929813" y="6446838"/>
          <p14:tracePt t="22507" x="9956800" y="6446838"/>
          <p14:tracePt t="22523" x="9966325" y="6438900"/>
          <p14:tracePt t="22540" x="10001250" y="6429375"/>
          <p14:tracePt t="22557" x="10055225" y="6419850"/>
          <p14:tracePt t="22573" x="10099675" y="6411913"/>
          <p14:tracePt t="22590" x="10144125" y="6402388"/>
          <p14:tracePt t="22607" x="10198100" y="6394450"/>
          <p14:tracePt t="22623" x="10233025" y="6384925"/>
          <p14:tracePt t="22640" x="10269538" y="6375400"/>
          <p14:tracePt t="22657" x="10313988" y="6375400"/>
          <p14:tracePt t="22673" x="10340975" y="6375400"/>
          <p14:tracePt t="22690" x="10367963" y="6375400"/>
          <p14:tracePt t="22707" x="10394950" y="6375400"/>
          <p14:tracePt t="22724" x="10412413" y="6375400"/>
          <p14:tracePt t="22740" x="10447338" y="6375400"/>
          <p14:tracePt t="22757" x="10483850" y="6367463"/>
          <p14:tracePt t="22773" x="10501313" y="6357938"/>
          <p14:tracePt t="22790" x="10518775" y="6357938"/>
          <p14:tracePt t="22807" x="10537825" y="6357938"/>
          <p14:tracePt t="22823" x="10572750" y="6348413"/>
          <p14:tracePt t="22840" x="10609263" y="6340475"/>
          <p14:tracePt t="22857" x="10653713" y="6330950"/>
          <p14:tracePt t="22873" x="10698163" y="6323013"/>
          <p14:tracePt t="22890" x="10733088" y="6313488"/>
          <p14:tracePt t="22907" x="10777538" y="6313488"/>
          <p14:tracePt t="22923" x="10796588" y="6313488"/>
          <p14:tracePt t="22940" x="10823575" y="6296025"/>
          <p14:tracePt t="22957" x="10848975" y="6296025"/>
          <p14:tracePt t="22973" x="10875963" y="6296025"/>
          <p14:tracePt t="22990" x="10902950" y="6286500"/>
          <p14:tracePt t="23007" x="10929938" y="6276975"/>
          <p14:tracePt t="23023" x="10974388" y="6269038"/>
          <p14:tracePt t="23040" x="11010900" y="6269038"/>
          <p14:tracePt t="23057" x="11055350" y="6269038"/>
          <p14:tracePt t="23074" x="11082338" y="6269038"/>
          <p14:tracePt t="23090" x="11099800" y="6269038"/>
          <p14:tracePt t="23107" x="11117263" y="6269038"/>
          <p14:tracePt t="23140" x="11126788" y="6269038"/>
          <p14:tracePt t="23157" x="11134725" y="6269038"/>
          <p14:tracePt t="23173" x="11144250" y="6269038"/>
          <p14:tracePt t="23190" x="11153775" y="6269038"/>
          <p14:tracePt t="23207" x="11171238" y="6269038"/>
          <p14:tracePt t="23224" x="11180763" y="6269038"/>
          <p14:tracePt t="23240" x="11188700" y="6269038"/>
          <p14:tracePt t="23257" x="11198225" y="6269038"/>
          <p14:tracePt t="23274" x="11206163" y="6269038"/>
          <p14:tracePt t="23290" x="11225213" y="6269038"/>
          <p14:tracePt t="23293" x="11233150" y="6269038"/>
          <p14:tracePt t="23307" x="11252200" y="6269038"/>
          <p14:tracePt t="23324" x="11269663" y="6269038"/>
          <p14:tracePt t="23340" x="11277600" y="6269038"/>
          <p14:tracePt t="23516" x="11277600" y="6276975"/>
          <p14:tracePt t="23548" x="11277600" y="6286500"/>
          <p14:tracePt t="23588" x="11277600" y="6296025"/>
          <p14:tracePt t="23604" x="11269663" y="6296025"/>
          <p14:tracePt t="23620" x="11269663" y="6303963"/>
          <p14:tracePt t="23628" x="11269663" y="6313488"/>
          <p14:tracePt t="23640" x="11260138" y="6313488"/>
          <p14:tracePt t="23657" x="11252200" y="6313488"/>
          <p14:tracePt t="23674" x="11252200" y="6323013"/>
          <p14:tracePt t="23708" x="11242675" y="6323013"/>
          <p14:tracePt t="23724" x="11242675" y="6330950"/>
          <p14:tracePt t="23748" x="11233150" y="6340475"/>
          <p14:tracePt t="23764" x="11225213" y="6340475"/>
          <p14:tracePt t="23772" x="11225213" y="6348413"/>
          <p14:tracePt t="23780" x="11215688" y="6348413"/>
          <p14:tracePt t="23900" x="11206163" y="6348413"/>
          <p14:tracePt t="23924" x="11198225" y="6348413"/>
          <p14:tracePt t="23940" x="11188700" y="6357938"/>
          <p14:tracePt t="23956" x="11180763" y="6357938"/>
          <p14:tracePt t="23964" x="11171238" y="6357938"/>
          <p14:tracePt t="23980" x="11171238" y="6367463"/>
          <p14:tracePt t="23991" x="11161713" y="6367463"/>
          <p14:tracePt t="24007" x="11153775" y="6367463"/>
          <p14:tracePt t="24024" x="11144250" y="6367463"/>
          <p14:tracePt t="24040" x="11134725" y="6367463"/>
          <p14:tracePt t="24057" x="11126788" y="6367463"/>
          <p14:tracePt t="24076" x="11117263" y="6367463"/>
          <p14:tracePt t="24092" x="11109325" y="6367463"/>
          <p14:tracePt t="24107" x="11099800" y="6375400"/>
          <p14:tracePt t="24124" x="11090275" y="6384925"/>
          <p14:tracePt t="24140" x="11082338" y="6384925"/>
          <p14:tracePt t="24157" x="11063288" y="6394450"/>
          <p14:tracePt t="24174" x="11045825" y="6394450"/>
          <p14:tracePt t="24190" x="11028363" y="6394450"/>
          <p14:tracePt t="24207" x="11018838" y="6394450"/>
          <p14:tracePt t="24224" x="11010900" y="6394450"/>
          <p14:tracePt t="24240" x="10991850" y="6394450"/>
          <p14:tracePt t="24257" x="10966450" y="6394450"/>
          <p14:tracePt t="24274" x="10939463" y="6394450"/>
          <p14:tracePt t="24290" x="10902950" y="6394450"/>
          <p14:tracePt t="24307" x="10868025" y="6394450"/>
          <p14:tracePt t="24324" x="10841038" y="6402388"/>
          <p14:tracePt t="24340" x="10814050" y="6411913"/>
          <p14:tracePt t="24357" x="10777538" y="6419850"/>
          <p14:tracePt t="24374" x="10742613" y="6419850"/>
          <p14:tracePt t="24390" x="10715625" y="6429375"/>
          <p14:tracePt t="24407" x="10698163" y="6438900"/>
          <p14:tracePt t="24424" x="10680700" y="6438900"/>
          <p14:tracePt t="24440" x="10661650" y="6438900"/>
          <p14:tracePt t="24457" x="10653713" y="6446838"/>
          <p14:tracePt t="24474" x="10644188" y="6446838"/>
          <p14:tracePt t="24490" x="10626725" y="6446838"/>
          <p14:tracePt t="24507" x="10617200" y="6446838"/>
          <p14:tracePt t="24524" x="10609263" y="6446838"/>
          <p14:tracePt t="24540" x="10590213" y="6446838"/>
          <p14:tracePt t="24557" x="10582275" y="6446838"/>
          <p14:tracePt t="24574" x="10572750" y="6446838"/>
          <p14:tracePt t="24590" x="10555288" y="6446838"/>
          <p14:tracePt t="24607" x="10537825" y="6446838"/>
          <p14:tracePt t="24624" x="10518775" y="6446838"/>
          <p14:tracePt t="24640" x="10501313" y="6446838"/>
          <p14:tracePt t="24657" x="10491788" y="6446838"/>
          <p14:tracePt t="24674" x="10474325" y="6456363"/>
          <p14:tracePt t="24690" x="10466388" y="6456363"/>
          <p14:tracePt t="24707" x="10456863" y="6465888"/>
          <p14:tracePt t="24748" x="10447338" y="6465888"/>
          <p14:tracePt t="24764" x="10439400" y="6465888"/>
          <p14:tracePt t="24788" x="10439400" y="6473825"/>
          <p14:tracePt t="24796" x="10429875" y="6473825"/>
          <p14:tracePt t="24812" x="10420350" y="6473825"/>
          <p14:tracePt t="24828" x="10412413" y="6473825"/>
          <p14:tracePt t="24840" x="10402888" y="6473825"/>
          <p14:tracePt t="24860" x="10394950" y="6473825"/>
          <p14:tracePt t="24876" x="10385425" y="6473825"/>
          <p14:tracePt t="24900" x="10375900" y="6473825"/>
          <p14:tracePt t="24940" x="10367963" y="6473825"/>
          <p14:tracePt t="25068" x="10358438" y="6473825"/>
          <p14:tracePt t="25156" x="10358438" y="6483350"/>
          <p14:tracePt t="25164" x="10348913" y="6483350"/>
          <p14:tracePt t="25180" x="10340975" y="6483350"/>
          <p14:tracePt t="25196" x="10340975" y="6491288"/>
          <p14:tracePt t="25207" x="10331450" y="6491288"/>
          <p14:tracePt t="25224" x="10323513" y="6500813"/>
          <p14:tracePt t="25241" x="10313988" y="6500813"/>
          <p14:tracePt t="25276" x="10304463" y="6500813"/>
          <p14:tracePt t="25308" x="10304463" y="6510338"/>
          <p14:tracePt t="25340" x="10296525" y="6510338"/>
          <p14:tracePt t="25364" x="10287000" y="6510338"/>
          <p14:tracePt t="25412" x="10277475" y="6510338"/>
          <p14:tracePt t="27236" x="10269538" y="6510338"/>
          <p14:tracePt t="27388" x="10260013" y="6510338"/>
          <p14:tracePt t="27396" x="10252075" y="6510338"/>
          <p14:tracePt t="27572" x="10242550" y="6510338"/>
          <p14:tracePt t="27628" x="10233025" y="6510338"/>
          <p14:tracePt t="27636" x="10233025" y="6500813"/>
          <p14:tracePt t="27660" x="10233025" y="6491288"/>
          <p14:tracePt t="27668" x="10225088" y="6491288"/>
          <p14:tracePt t="27692" x="10215563" y="6491288"/>
          <p14:tracePt t="27700" x="10215563" y="6483350"/>
          <p14:tracePt t="27716" x="10215563" y="6473825"/>
          <p14:tracePt t="27732" x="10215563" y="6465888"/>
          <p14:tracePt t="27741" x="10206038" y="6456363"/>
          <p14:tracePt t="27758" x="10206038" y="6446838"/>
          <p14:tracePt t="27774" x="10206038" y="6438900"/>
          <p14:tracePt t="27916" x="10198100" y="6438900"/>
          <p14:tracePt t="28084" x="10198100" y="6429375"/>
          <p14:tracePt t="28092" x="10198100" y="6419850"/>
          <p14:tracePt t="28108" x="10188575" y="6419850"/>
          <p14:tracePt t="28116" x="10180638" y="6411913"/>
          <p14:tracePt t="28125" x="10161588" y="6402388"/>
          <p14:tracePt t="28141" x="10134600" y="6348413"/>
          <p14:tracePt t="28158" x="10099675" y="6251575"/>
          <p14:tracePt t="28174" x="10063163" y="6099175"/>
          <p14:tracePt t="28191" x="10028238" y="5911850"/>
          <p14:tracePt t="28208" x="9991725" y="5705475"/>
          <p14:tracePt t="28224" x="9956800" y="5537200"/>
          <p14:tracePt t="28241" x="9939338" y="5340350"/>
          <p14:tracePt t="28258" x="9912350" y="5054600"/>
          <p14:tracePt t="28274" x="9813925" y="4625975"/>
          <p14:tracePt t="28291" x="9752013" y="4340225"/>
          <p14:tracePt t="28308" x="9715500" y="4205288"/>
          <p14:tracePt t="28325" x="9715500" y="4187825"/>
          <p14:tracePt t="28341" x="9715500" y="4179888"/>
          <p14:tracePt t="28358" x="9715500" y="4152900"/>
          <p14:tracePt t="28374" x="9752013" y="4098925"/>
          <p14:tracePt t="28391" x="9813925" y="4027488"/>
          <p14:tracePt t="28408" x="9867900" y="3965575"/>
          <p14:tracePt t="28424" x="9902825" y="3929063"/>
          <p14:tracePt t="28441" x="9939338" y="3894138"/>
          <p14:tracePt t="28458" x="9974263" y="3857625"/>
          <p14:tracePt t="28475" x="10001250" y="3795713"/>
          <p14:tracePt t="28491" x="10037763" y="3714750"/>
          <p14:tracePt t="28508" x="10063163" y="3589338"/>
          <p14:tracePt t="28524" x="10082213" y="3517900"/>
          <p14:tracePt t="28541" x="10099675" y="3455988"/>
          <p14:tracePt t="28558" x="10117138" y="3402013"/>
          <p14:tracePt t="28575" x="10144125" y="3348038"/>
          <p14:tracePt t="28591" x="10180638" y="3286125"/>
          <p14:tracePt t="28608" x="10206038" y="3241675"/>
          <p14:tracePt t="28625" x="10233025" y="3179763"/>
          <p14:tracePt t="28641" x="10260013" y="3133725"/>
          <p14:tracePt t="28658" x="10287000" y="3062288"/>
          <p14:tracePt t="28675" x="10313988" y="2990850"/>
          <p14:tracePt t="28691" x="10323513" y="2901950"/>
          <p14:tracePt t="28708" x="10348913" y="2759075"/>
          <p14:tracePt t="28725" x="10367963" y="2670175"/>
          <p14:tracePt t="28741" x="10375900" y="2616200"/>
          <p14:tracePt t="28758" x="10375900" y="2562225"/>
          <p14:tracePt t="28775" x="10375900" y="2517775"/>
          <p14:tracePt t="28791" x="10367963" y="2482850"/>
          <p14:tracePt t="28808" x="10358438" y="2455863"/>
          <p14:tracePt t="28825" x="10348913" y="2428875"/>
          <p14:tracePt t="28841" x="10340975" y="2411413"/>
          <p14:tracePt t="28858" x="10331450" y="2393950"/>
          <p14:tracePt t="28875" x="10331450" y="2384425"/>
          <p14:tracePt t="28891" x="10323513" y="2366963"/>
          <p14:tracePt t="28908" x="10304463" y="2339975"/>
          <p14:tracePt t="28925" x="10277475" y="2330450"/>
          <p14:tracePt t="28941" x="10233025" y="2312988"/>
          <p14:tracePt t="28958" x="10188575" y="2286000"/>
          <p14:tracePt t="28975" x="10144125" y="2286000"/>
          <p14:tracePt t="28991" x="10099675" y="2276475"/>
          <p14:tracePt t="29008" x="10055225" y="2268538"/>
          <p14:tracePt t="29025" x="10018713" y="2268538"/>
          <p14:tracePt t="29041" x="9991725" y="2268538"/>
          <p14:tracePt t="29058" x="9966325" y="2268538"/>
          <p14:tracePt t="29075" x="9920288" y="2268538"/>
          <p14:tracePt t="29091" x="9875838" y="2268538"/>
          <p14:tracePt t="29108" x="9804400" y="2268538"/>
          <p14:tracePt t="29125" x="9759950" y="2268538"/>
          <p14:tracePt t="29141" x="9715500" y="2268538"/>
          <p14:tracePt t="29158" x="9680575" y="2268538"/>
          <p14:tracePt t="29175" x="9644063" y="2268538"/>
          <p14:tracePt t="29191" x="9626600" y="2268538"/>
          <p14:tracePt t="29208" x="9599613" y="2268538"/>
          <p14:tracePt t="29225" x="9582150" y="2259013"/>
          <p14:tracePt t="29241" x="9545638" y="2251075"/>
          <p14:tracePt t="29258" x="9510713" y="2251075"/>
          <p14:tracePt t="29275" x="9474200" y="2251075"/>
          <p14:tracePt t="29291" x="9439275" y="2251075"/>
          <p14:tracePt t="29308" x="9385300" y="2251075"/>
          <p14:tracePt t="29325" x="9367838" y="2251075"/>
          <p14:tracePt t="29341" x="9348788" y="2251075"/>
          <p14:tracePt t="29358" x="9340850" y="2241550"/>
          <p14:tracePt t="29375" x="9323388" y="2232025"/>
          <p14:tracePt t="29391" x="9313863" y="2224088"/>
          <p14:tracePt t="29408" x="9277350" y="2224088"/>
          <p14:tracePt t="29425" x="9251950" y="2224088"/>
          <p14:tracePt t="29441" x="9224963" y="2224088"/>
          <p14:tracePt t="29458" x="9197975" y="2214563"/>
          <p14:tracePt t="29475" x="9180513" y="2214563"/>
          <p14:tracePt t="29491" x="9161463" y="2205038"/>
          <p14:tracePt t="29508" x="9144000" y="2197100"/>
          <p14:tracePt t="29525" x="9126538" y="2187575"/>
          <p14:tracePt t="29541" x="9090025" y="2187575"/>
          <p14:tracePt t="29558" x="9045575" y="2170113"/>
          <p14:tracePt t="29575" x="9010650" y="2160588"/>
          <p14:tracePt t="29591" x="8974138" y="2152650"/>
          <p14:tracePt t="29608" x="8939213" y="2143125"/>
          <p14:tracePt t="29625" x="8929688" y="2133600"/>
          <p14:tracePt t="29641" x="8894763" y="2125663"/>
          <p14:tracePt t="29658" x="8848725" y="2125663"/>
          <p14:tracePt t="29675" x="8804275" y="2125663"/>
          <p14:tracePt t="29691" x="8759825" y="2125663"/>
          <p14:tracePt t="29708" x="8697913" y="2125663"/>
          <p14:tracePt t="29725" x="8643938" y="2125663"/>
          <p14:tracePt t="29741" x="8609013" y="2125663"/>
          <p14:tracePt t="29758" x="8572500" y="2125663"/>
          <p14:tracePt t="29775" x="8537575" y="2125663"/>
          <p14:tracePt t="29791" x="8510588" y="2125663"/>
          <p14:tracePt t="29808" x="8474075" y="2125663"/>
          <p14:tracePt t="29825" x="8447088" y="2125663"/>
          <p14:tracePt t="29841" x="8420100" y="2125663"/>
          <p14:tracePt t="29858" x="8385175" y="2125663"/>
          <p14:tracePt t="29875" x="8340725" y="2125663"/>
          <p14:tracePt t="29891" x="8304213" y="2125663"/>
          <p14:tracePt t="29908" x="8251825" y="2125663"/>
          <p14:tracePt t="29925" x="8215313" y="2125663"/>
          <p14:tracePt t="29941" x="8197850" y="2125663"/>
          <p14:tracePt t="29958" x="8180388" y="2125663"/>
          <p14:tracePt t="29975" x="8170863" y="2125663"/>
          <p14:tracePt t="29991" x="8161338" y="2125663"/>
          <p14:tracePt t="30008" x="8134350" y="2125663"/>
          <p14:tracePt t="30025" x="8108950" y="2125663"/>
          <p14:tracePt t="30041" x="8081963" y="2125663"/>
          <p14:tracePt t="30058" x="8054975" y="2125663"/>
          <p14:tracePt t="30075" x="8037513" y="2125663"/>
          <p14:tracePt t="30091" x="8018463" y="2125663"/>
          <p14:tracePt t="30108" x="7991475" y="2116138"/>
          <p14:tracePt t="30125" x="7956550" y="2116138"/>
          <p14:tracePt t="30141" x="7939088" y="2116138"/>
          <p14:tracePt t="30158" x="7902575" y="2108200"/>
          <p14:tracePt t="30175" x="7875588" y="2108200"/>
          <p14:tracePt t="30191" x="7848600" y="2108200"/>
          <p14:tracePt t="30208" x="7813675" y="2108200"/>
          <p14:tracePt t="30225" x="7786688" y="2108200"/>
          <p14:tracePt t="30242" x="7751763" y="2108200"/>
          <p14:tracePt t="30258" x="7732713" y="2108200"/>
          <p14:tracePt t="30275" x="7705725" y="2108200"/>
          <p14:tracePt t="30291" x="7688263" y="2108200"/>
          <p14:tracePt t="30308" x="7661275" y="2108200"/>
          <p14:tracePt t="30325" x="7643813" y="2108200"/>
          <p14:tracePt t="30341" x="7626350" y="2108200"/>
          <p14:tracePt t="30358" x="7608888" y="2108200"/>
          <p14:tracePt t="30375" x="7589838" y="2108200"/>
          <p14:tracePt t="30392" x="7554913" y="2108200"/>
          <p14:tracePt t="30408" x="7527925" y="2108200"/>
          <p14:tracePt t="30425" x="7500938" y="2108200"/>
          <p14:tracePt t="30442" x="7483475" y="2108200"/>
          <p14:tracePt t="30458" x="7466013" y="2108200"/>
          <p14:tracePt t="30475" x="7439025" y="2108200"/>
          <p14:tracePt t="30492" x="7419975" y="2108200"/>
          <p14:tracePt t="30508" x="7402513" y="2108200"/>
          <p14:tracePt t="30525" x="7394575" y="2108200"/>
          <p14:tracePt t="30542" x="7385050" y="2108200"/>
          <p14:tracePt t="30558" x="7375525" y="2108200"/>
          <p14:tracePt t="30575" x="7367588" y="2108200"/>
          <p14:tracePt t="30592" x="7348538" y="2108200"/>
          <p14:tracePt t="30608" x="7340600" y="2108200"/>
          <p14:tracePt t="30625" x="7331075" y="2108200"/>
          <p14:tracePt t="30642" x="7323138" y="2108200"/>
          <p14:tracePt t="30658" x="7313613" y="2108200"/>
          <p14:tracePt t="30675" x="7304088" y="2108200"/>
          <p14:tracePt t="30692" x="7296150" y="2108200"/>
          <p14:tracePt t="30708" x="7277100" y="2108200"/>
          <p14:tracePt t="30725" x="7269163" y="2108200"/>
          <p14:tracePt t="30742" x="7259638" y="2098675"/>
          <p14:tracePt t="30758" x="7251700" y="2098675"/>
          <p14:tracePt t="30775" x="7242175" y="2098675"/>
          <p14:tracePt t="30792" x="7232650" y="2098675"/>
          <p14:tracePt t="30853" x="7224713" y="2098675"/>
          <p14:tracePt t="30949" x="7215188" y="2098675"/>
          <p14:tracePt t="30973" x="7205663" y="2098675"/>
          <p14:tracePt t="30981" x="7197725" y="2098675"/>
          <p14:tracePt t="30992" x="7180263" y="2108200"/>
          <p14:tracePt t="31008" x="7143750" y="2133600"/>
          <p14:tracePt t="31025" x="7072313" y="2187575"/>
          <p14:tracePt t="31042" x="6983413" y="2232025"/>
          <p14:tracePt t="31058" x="6911975" y="2276475"/>
          <p14:tracePt t="31075" x="6875463" y="2303463"/>
          <p14:tracePt t="31092" x="6848475" y="2322513"/>
          <p14:tracePt t="31108" x="6840538" y="2322513"/>
          <p14:tracePt t="31237" x="6831013" y="2322513"/>
          <p14:tracePt t="31357" x="6823075" y="2322513"/>
          <p14:tracePt t="31373" x="6813550" y="2322513"/>
          <p14:tracePt t="31389" x="6804025" y="2322513"/>
          <p14:tracePt t="31405" x="6796088" y="2322513"/>
          <p14:tracePt t="31421" x="6786563" y="2322513"/>
          <p14:tracePt t="31429" x="6777038" y="2322513"/>
          <p14:tracePt t="31442" x="6769100" y="2322513"/>
          <p14:tracePt t="31458" x="6751638" y="2322513"/>
          <p14:tracePt t="31475" x="6732588" y="2322513"/>
          <p14:tracePt t="31492" x="6688138" y="2322513"/>
          <p14:tracePt t="31508" x="6653213" y="2322513"/>
          <p14:tracePt t="31525" x="6616700" y="2322513"/>
          <p14:tracePt t="31542" x="6589713" y="2312988"/>
          <p14:tracePt t="31559" x="6554788" y="2303463"/>
          <p14:tracePt t="31575" x="6537325" y="2303463"/>
          <p14:tracePt t="31592" x="6500813" y="2295525"/>
          <p14:tracePt t="31608" x="6473825" y="2286000"/>
          <p14:tracePt t="31625" x="6456363" y="2286000"/>
          <p14:tracePt t="31642" x="6438900" y="2286000"/>
          <p14:tracePt t="31658" x="6429375" y="2268538"/>
          <p14:tracePt t="31675" x="6419850" y="2268538"/>
          <p14:tracePt t="31692" x="6411913" y="2259013"/>
          <p14:tracePt t="31708" x="6394450" y="2259013"/>
          <p14:tracePt t="31725" x="6384925" y="2259013"/>
          <p14:tracePt t="31742" x="6375400" y="2259013"/>
          <p14:tracePt t="31789" x="6375400" y="2251075"/>
          <p14:tracePt t="31821" x="6375400" y="2241550"/>
          <p14:tracePt t="31829" x="6367463" y="2241550"/>
          <p14:tracePt t="31837" x="6367463" y="2232025"/>
          <p14:tracePt t="31869" x="6367463" y="2224088"/>
          <p14:tracePt t="31901" x="6357938" y="2224088"/>
          <p14:tracePt t="31957" x="6348413" y="2224088"/>
          <p14:tracePt t="31989" x="6340475" y="2224088"/>
          <p14:tracePt t="32021" x="6330950" y="2224088"/>
          <p14:tracePt t="32037" x="6323013" y="2224088"/>
          <p14:tracePt t="32077" x="6313488" y="2224088"/>
          <p14:tracePt t="32093" x="6303963" y="2224088"/>
          <p14:tracePt t="32109" x="6296025" y="2224088"/>
          <p14:tracePt t="32125" x="6286500" y="2224088"/>
          <p14:tracePt t="32141" x="6286500" y="2214563"/>
          <p14:tracePt t="32165" x="6276975" y="2214563"/>
          <p14:tracePt t="32197" x="6269038" y="2214563"/>
          <p14:tracePt t="32245" x="6259513" y="2214563"/>
          <p14:tracePt t="32269" x="6251575" y="2214563"/>
          <p14:tracePt t="32285" x="6251575" y="2205038"/>
          <p14:tracePt t="32293" x="6242050" y="2205038"/>
          <p14:tracePt t="32317" x="6232525" y="2205038"/>
          <p14:tracePt t="32333" x="6232525" y="2197100"/>
          <p14:tracePt t="32341" x="6224588" y="2197100"/>
          <p14:tracePt t="32357" x="6215063" y="2197100"/>
          <p14:tracePt t="32373" x="6205538" y="2197100"/>
          <p14:tracePt t="32381" x="6197600" y="2187575"/>
          <p14:tracePt t="32392" x="6188075" y="2187575"/>
          <p14:tracePt t="32409" x="6180138" y="2187575"/>
          <p14:tracePt t="32425" x="6161088" y="2187575"/>
          <p14:tracePt t="32442" x="6153150" y="2179638"/>
          <p14:tracePt t="32459" x="6134100" y="2179638"/>
          <p14:tracePt t="32475" x="6116638" y="2170113"/>
          <p14:tracePt t="32493" x="6072188" y="2170113"/>
          <p14:tracePt t="32509" x="6037263" y="2170113"/>
          <p14:tracePt t="32525" x="6000750" y="2170113"/>
          <p14:tracePt t="32542" x="5965825" y="2170113"/>
          <p14:tracePt t="32559" x="5929313" y="2187575"/>
          <p14:tracePt t="32575" x="5884863" y="2197100"/>
          <p14:tracePt t="32592" x="5857875" y="2214563"/>
          <p14:tracePt t="32609" x="5840413" y="2224088"/>
          <p14:tracePt t="33181" x="5840413" y="2214563"/>
          <p14:tracePt t="33205" x="5840413" y="2205038"/>
          <p14:tracePt t="33237" x="5830888" y="2197100"/>
          <p14:tracePt t="33309" x="5822950" y="2197100"/>
          <p14:tracePt t="33325" x="5813425" y="2197100"/>
          <p14:tracePt t="33333" x="5803900" y="2197100"/>
          <p14:tracePt t="33342" x="5795963" y="2197100"/>
          <p14:tracePt t="33359" x="5759450" y="2197100"/>
          <p14:tracePt t="33375" x="5705475" y="2197100"/>
          <p14:tracePt t="33392" x="5634038" y="2197100"/>
          <p14:tracePt t="33409" x="5572125" y="2197100"/>
          <p14:tracePt t="33425" x="5527675" y="2197100"/>
          <p14:tracePt t="33442" x="5483225" y="2197100"/>
          <p14:tracePt t="33459" x="5446713" y="2197100"/>
          <p14:tracePt t="33476" x="5411788" y="2197100"/>
          <p14:tracePt t="33493" x="5348288" y="2197100"/>
          <p14:tracePt t="33509" x="5286375" y="2197100"/>
          <p14:tracePt t="33525" x="5187950" y="2197100"/>
          <p14:tracePt t="33542" x="5081588" y="2197100"/>
          <p14:tracePt t="33559" x="4983163" y="2197100"/>
          <p14:tracePt t="33575" x="4919663" y="2197100"/>
          <p14:tracePt t="33592" x="4884738" y="2197100"/>
          <p14:tracePt t="33609" x="4867275" y="2187575"/>
          <p14:tracePt t="33642" x="4857750" y="2179638"/>
          <p14:tracePt t="33659" x="4830763" y="2170113"/>
          <p14:tracePt t="33675" x="4813300" y="2160588"/>
          <p14:tracePt t="33693" x="4776788" y="2152650"/>
          <p14:tracePt t="33709" x="4759325" y="2133600"/>
          <p14:tracePt t="33725" x="4741863" y="2133600"/>
          <p14:tracePt t="33742" x="4714875" y="2116138"/>
          <p14:tracePt t="33759" x="4687888" y="2116138"/>
          <p14:tracePt t="33775" x="4652963" y="2116138"/>
          <p14:tracePt t="33792" x="4633913" y="2108200"/>
          <p14:tracePt t="33809" x="4608513" y="2108200"/>
          <p14:tracePt t="33826" x="4581525" y="2108200"/>
          <p14:tracePt t="33842" x="4554538" y="2108200"/>
          <p14:tracePt t="33859" x="4537075" y="2108200"/>
          <p14:tracePt t="33875" x="4500563" y="2108200"/>
          <p14:tracePt t="33893" x="4465638" y="2108200"/>
          <p14:tracePt t="33909" x="4446588" y="2108200"/>
          <p14:tracePt t="33942" x="4438650" y="2108200"/>
          <p14:tracePt t="33959" x="4429125" y="2108200"/>
          <p14:tracePt t="33975" x="4411663" y="2108200"/>
          <p14:tracePt t="33992" x="4402138" y="2108200"/>
          <p14:tracePt t="34009" x="4394200" y="2108200"/>
          <p14:tracePt t="34026" x="4375150" y="2108200"/>
          <p14:tracePt t="34042" x="4367213" y="2108200"/>
          <p14:tracePt t="34059" x="4357688" y="2108200"/>
          <p14:tracePt t="34076" x="4340225" y="2108200"/>
          <p14:tracePt t="34093" x="4330700" y="2108200"/>
          <p14:tracePt t="34109" x="4322763" y="2108200"/>
          <p14:tracePt t="34261" x="4313238" y="2108200"/>
          <p14:tracePt t="34269" x="4303713" y="2108200"/>
          <p14:tracePt t="34293" x="4303713" y="2098675"/>
          <p14:tracePt t="34317" x="4295775" y="2098675"/>
          <p14:tracePt t="34517" x="4303713" y="2098675"/>
          <p14:tracePt t="34525" x="4313238" y="2098675"/>
          <p14:tracePt t="34541" x="4322763" y="2098675"/>
          <p14:tracePt t="34557" x="4330700" y="2098675"/>
          <p14:tracePt t="34573" x="4340225" y="2098675"/>
          <p14:tracePt t="34581" x="4348163" y="2098675"/>
          <p14:tracePt t="34597" x="4357688" y="2098675"/>
          <p14:tracePt t="34621" x="4367213" y="2098675"/>
          <p14:tracePt t="34645" x="4375150" y="2098675"/>
          <p14:tracePt t="34653" x="4384675" y="2098675"/>
          <p14:tracePt t="34669" x="4394200" y="2098675"/>
          <p14:tracePt t="34685" x="4402138" y="2098675"/>
          <p14:tracePt t="34693" x="4411663" y="2108200"/>
          <p14:tracePt t="34709" x="4438650" y="2116138"/>
          <p14:tracePt t="34726" x="4465638" y="2116138"/>
          <p14:tracePt t="34742" x="4491038" y="2133600"/>
          <p14:tracePt t="34759" x="4527550" y="2152650"/>
          <p14:tracePt t="34776" x="4572000" y="2160588"/>
          <p14:tracePt t="34792" x="4616450" y="2197100"/>
          <p14:tracePt t="34809" x="4679950" y="2214563"/>
          <p14:tracePt t="34826" x="4759325" y="2251075"/>
          <p14:tracePt t="34842" x="4857750" y="2276475"/>
          <p14:tracePt t="34859" x="4956175" y="2322513"/>
          <p14:tracePt t="34876" x="5037138" y="2357438"/>
          <p14:tracePt t="34893" x="5099050" y="2384425"/>
          <p14:tracePt t="34909" x="5133975" y="2393950"/>
          <p14:tracePt t="34926" x="5170488" y="2419350"/>
          <p14:tracePt t="34942" x="5214938" y="2428875"/>
          <p14:tracePt t="34959" x="5268913" y="2446338"/>
          <p14:tracePt t="34976" x="5313363" y="2473325"/>
          <p14:tracePt t="34992" x="5367338" y="2490788"/>
          <p14:tracePt t="35009" x="5429250" y="2509838"/>
          <p14:tracePt t="35026" x="5510213" y="2536825"/>
          <p14:tracePt t="35042" x="5599113" y="2562225"/>
          <p14:tracePt t="35059" x="5732463" y="2581275"/>
          <p14:tracePt t="35076" x="5884863" y="2608263"/>
          <p14:tracePt t="35093" x="6089650" y="2633663"/>
          <p14:tracePt t="35109" x="6205538" y="2633663"/>
          <p14:tracePt t="35126" x="6303963" y="2633663"/>
          <p14:tracePt t="35142" x="6384925" y="2633663"/>
          <p14:tracePt t="35159" x="6446838" y="2633663"/>
          <p14:tracePt t="35176" x="6491288" y="2633663"/>
          <p14:tracePt t="35192" x="6537325" y="2633663"/>
          <p14:tracePt t="35209" x="6572250" y="2633663"/>
          <p14:tracePt t="35226" x="6599238" y="2633663"/>
          <p14:tracePt t="35242" x="6608763" y="2625725"/>
          <p14:tracePt t="35259" x="6616700" y="2625725"/>
          <p14:tracePt t="35276" x="6626225" y="2616200"/>
          <p14:tracePt t="35293" x="6670675" y="2608263"/>
          <p14:tracePt t="35309" x="6705600" y="2608263"/>
          <p14:tracePt t="35326" x="6751638" y="2608263"/>
          <p14:tracePt t="35342" x="6796088" y="2608263"/>
          <p14:tracePt t="35359" x="6823075" y="2608263"/>
          <p14:tracePt t="35376" x="6848475" y="2608263"/>
          <p14:tracePt t="35392" x="6867525" y="2608263"/>
          <p14:tracePt t="35409" x="6884988" y="2608263"/>
          <p14:tracePt t="35426" x="6911975" y="2608263"/>
          <p14:tracePt t="35442" x="6929438" y="2608263"/>
          <p14:tracePt t="35459" x="6965950" y="2608263"/>
          <p14:tracePt t="35476" x="6991350" y="2608263"/>
          <p14:tracePt t="35493" x="7037388" y="2608263"/>
          <p14:tracePt t="35509" x="7062788" y="2608263"/>
          <p14:tracePt t="35526" x="7081838" y="2608263"/>
          <p14:tracePt t="35542" x="7089775" y="2608263"/>
          <p14:tracePt t="35559" x="7099300" y="2608263"/>
          <p14:tracePt t="35576" x="7108825" y="2608263"/>
          <p14:tracePt t="35592" x="7126288" y="2608263"/>
          <p14:tracePt t="35609" x="7134225" y="2608263"/>
          <p14:tracePt t="35626" x="7143750" y="2608263"/>
          <p14:tracePt t="35642" x="7153275" y="2608263"/>
          <p14:tracePt t="35659" x="7161213" y="2598738"/>
          <p14:tracePt t="35676" x="7170738" y="2598738"/>
          <p14:tracePt t="35692" x="7170738" y="2589213"/>
          <p14:tracePt t="35709" x="7180263" y="2581275"/>
          <p14:tracePt t="35726" x="7188200" y="2581275"/>
          <p14:tracePt t="35759" x="7197725" y="2581275"/>
          <p14:tracePt t="35776" x="7205663" y="2581275"/>
          <p14:tracePt t="35792" x="7215188" y="2581275"/>
          <p14:tracePt t="35846" x="7224713" y="2581275"/>
          <p14:tracePt t="35909" x="7232650" y="2581275"/>
          <p14:tracePt t="35917" x="7242175" y="2581275"/>
          <p14:tracePt t="35933" x="7251700" y="2581275"/>
          <p14:tracePt t="35958" x="7259638" y="2581275"/>
          <p14:tracePt t="35974" x="7269163" y="2581275"/>
          <p14:tracePt t="35982" x="7277100" y="2581275"/>
          <p14:tracePt t="35993" x="7286625" y="2581275"/>
          <p14:tracePt t="36009" x="7304088" y="2581275"/>
          <p14:tracePt t="36026" x="7348538" y="2581275"/>
          <p14:tracePt t="36043" x="7385050" y="2581275"/>
          <p14:tracePt t="36059" x="7419975" y="2581275"/>
          <p14:tracePt t="36076" x="7456488" y="2581275"/>
          <p14:tracePt t="36093" x="7510463" y="2581275"/>
          <p14:tracePt t="36109" x="7537450" y="2581275"/>
          <p14:tracePt t="36126" x="7572375" y="2581275"/>
          <p14:tracePt t="36143" x="7589838" y="2581275"/>
          <p14:tracePt t="36159" x="7608888" y="2581275"/>
          <p14:tracePt t="36176" x="7626350" y="2581275"/>
          <p14:tracePt t="36193" x="7643813" y="2581275"/>
          <p14:tracePt t="36209" x="7670800" y="2581275"/>
          <p14:tracePt t="36226" x="7715250" y="2581275"/>
          <p14:tracePt t="36243" x="7769225" y="2571750"/>
          <p14:tracePt t="36259" x="7840663" y="2554288"/>
          <p14:tracePt t="36276" x="7894638" y="2554288"/>
          <p14:tracePt t="36293" x="7956550" y="2554288"/>
          <p14:tracePt t="36309" x="7991475" y="2554288"/>
          <p14:tracePt t="36326" x="8037513" y="2554288"/>
          <p14:tracePt t="36343" x="8089900" y="2554288"/>
          <p14:tracePt t="36359" x="8134350" y="2544763"/>
          <p14:tracePt t="36376" x="8188325" y="2536825"/>
          <p14:tracePt t="36393" x="8242300" y="2517775"/>
          <p14:tracePt t="36409" x="8296275" y="2517775"/>
          <p14:tracePt t="36426" x="8340725" y="2509838"/>
          <p14:tracePt t="36443" x="8394700" y="2490788"/>
          <p14:tracePt t="36459" x="8439150" y="2490788"/>
          <p14:tracePt t="36476" x="8474075" y="2490788"/>
          <p14:tracePt t="36493" x="8510588" y="2490788"/>
          <p14:tracePt t="36509" x="8528050" y="2490788"/>
          <p14:tracePt t="36526" x="8537575" y="2490788"/>
          <p14:tracePt t="36543" x="8545513" y="2482850"/>
          <p14:tracePt t="36559" x="8555038" y="2482850"/>
          <p14:tracePt t="36576" x="8562975" y="2482850"/>
          <p14:tracePt t="36593" x="8572500" y="2482850"/>
          <p14:tracePt t="36609" x="8582025" y="2482850"/>
          <p14:tracePt t="36814" x="8572500" y="2482850"/>
          <p14:tracePt t="36830" x="8562975" y="2482850"/>
          <p14:tracePt t="36837" x="8555038" y="2482850"/>
          <p14:tracePt t="36846" x="8537575" y="2482850"/>
          <p14:tracePt t="36859" x="8518525" y="2482850"/>
          <p14:tracePt t="36876" x="8474075" y="2482850"/>
          <p14:tracePt t="36893" x="8420100" y="2482850"/>
          <p14:tracePt t="36909" x="8375650" y="2482850"/>
          <p14:tracePt t="36926" x="8323263" y="2482850"/>
          <p14:tracePt t="36943" x="8277225" y="2482850"/>
          <p14:tracePt t="36959" x="8251825" y="2482850"/>
          <p14:tracePt t="36976" x="8224838" y="2482850"/>
          <p14:tracePt t="36993" x="8197850" y="2482850"/>
          <p14:tracePt t="37009" x="8180388" y="2482850"/>
          <p14:tracePt t="37026" x="8161338" y="2482850"/>
          <p14:tracePt t="37043" x="8143875" y="2482850"/>
          <p14:tracePt t="37059" x="8126413" y="2482850"/>
          <p14:tracePt t="37076" x="8116888" y="2482850"/>
          <p14:tracePt t="37093" x="8089900" y="2482850"/>
          <p14:tracePt t="37109" x="8054975" y="2482850"/>
          <p14:tracePt t="37126" x="8018463" y="2482850"/>
          <p14:tracePt t="37143" x="7966075" y="2482850"/>
          <p14:tracePt t="37160" x="7920038" y="2482850"/>
          <p14:tracePt t="37176" x="7885113" y="2482850"/>
          <p14:tracePt t="37193" x="7858125" y="2482850"/>
          <p14:tracePt t="37209" x="7848600" y="2482850"/>
          <p14:tracePt t="37226" x="7823200" y="2473325"/>
          <p14:tracePt t="37243" x="7796213" y="2465388"/>
          <p14:tracePt t="37259" x="7751763" y="2465388"/>
          <p14:tracePt t="37277" x="7715250" y="2465388"/>
          <p14:tracePt t="37293" x="7634288" y="2465388"/>
          <p14:tracePt t="37309" x="7599363" y="2465388"/>
          <p14:tracePt t="37326" x="7562850" y="2465388"/>
          <p14:tracePt t="37343" x="7545388" y="2465388"/>
          <p14:tracePt t="37360" x="7518400" y="2455863"/>
          <p14:tracePt t="37376" x="7491413" y="2455863"/>
          <p14:tracePt t="37393" x="7446963" y="2455863"/>
          <p14:tracePt t="37409" x="7394575" y="2455863"/>
          <p14:tracePt t="37426" x="7331075" y="2455863"/>
          <p14:tracePt t="37443" x="7286625" y="2455863"/>
          <p14:tracePt t="37459" x="7242175" y="2455863"/>
          <p14:tracePt t="37476" x="7215188" y="2455863"/>
          <p14:tracePt t="37493" x="7161213" y="2455863"/>
          <p14:tracePt t="37509" x="7126288" y="2455863"/>
          <p14:tracePt t="37526" x="7072313" y="2455863"/>
          <p14:tracePt t="37543" x="7010400" y="2455863"/>
          <p14:tracePt t="37560" x="6938963" y="2455863"/>
          <p14:tracePt t="37576" x="6867525" y="2455863"/>
          <p14:tracePt t="37593" x="6786563" y="2455863"/>
          <p14:tracePt t="37610" x="6724650" y="2455863"/>
          <p14:tracePt t="37626" x="6670675" y="2455863"/>
          <p14:tracePt t="37643" x="6608763" y="2455863"/>
          <p14:tracePt t="37660" x="6518275" y="2455863"/>
          <p14:tracePt t="37676" x="6438900" y="2465388"/>
          <p14:tracePt t="37693" x="6313488" y="2465388"/>
          <p14:tracePt t="37709" x="6269038" y="2465388"/>
          <p14:tracePt t="37726" x="6232525" y="2465388"/>
          <p14:tracePt t="37743" x="6180138" y="2465388"/>
          <p14:tracePt t="37760" x="6126163" y="2465388"/>
          <p14:tracePt t="37776" x="6037263" y="2465388"/>
          <p14:tracePt t="37793" x="5938838" y="2465388"/>
          <p14:tracePt t="37810" x="5867400" y="2465388"/>
          <p14:tracePt t="37826" x="5803900" y="2465388"/>
          <p14:tracePt t="37843" x="5741988" y="2465388"/>
          <p14:tracePt t="37860" x="5680075" y="2465388"/>
          <p14:tracePt t="37876" x="5581650" y="2465388"/>
          <p14:tracePt t="37893" x="5402263" y="2465388"/>
          <p14:tracePt t="37910" x="5276850" y="2465388"/>
          <p14:tracePt t="37926" x="5160963" y="2465388"/>
          <p14:tracePt t="37943" x="5072063" y="2465388"/>
          <p14:tracePt t="37960" x="5010150" y="2465388"/>
          <p14:tracePt t="37976" x="4973638" y="2465388"/>
          <p14:tracePt t="37993" x="4938713" y="2465388"/>
          <p14:tracePt t="38010" x="4902200" y="2465388"/>
          <p14:tracePt t="38026" x="4848225" y="2465388"/>
          <p14:tracePt t="38043" x="4813300" y="2465388"/>
          <p14:tracePt t="38060" x="4786313" y="2465388"/>
          <p14:tracePt t="38076" x="4759325" y="2465388"/>
          <p14:tracePt t="38093" x="4741863" y="2465388"/>
          <p14:tracePt t="38110" x="4732338" y="2465388"/>
          <p14:tracePt t="38126" x="4705350" y="2465388"/>
          <p14:tracePt t="38143" x="4687888" y="2465388"/>
          <p14:tracePt t="38160" x="4652963" y="2465388"/>
          <p14:tracePt t="38176" x="4633913" y="2465388"/>
          <p14:tracePt t="38193" x="4608513" y="2465388"/>
          <p14:tracePt t="38210" x="4598988" y="2465388"/>
          <p14:tracePt t="38226" x="4581525" y="2473325"/>
          <p14:tracePt t="38243" x="4562475" y="2473325"/>
          <p14:tracePt t="38260" x="4545013" y="2473325"/>
          <p14:tracePt t="38277" x="4527550" y="2482850"/>
          <p14:tracePt t="38293" x="4500563" y="2490788"/>
          <p14:tracePt t="38342" x="4491038" y="2490788"/>
          <p14:tracePt t="38366" x="4491038" y="2500313"/>
          <p14:tracePt t="38398" x="4491038" y="2509838"/>
          <p14:tracePt t="38430" x="4500563" y="2509838"/>
          <p14:tracePt t="38438" x="4510088" y="2509838"/>
          <p14:tracePt t="38454" x="4518025" y="2509838"/>
          <p14:tracePt t="38470" x="4527550" y="2509838"/>
          <p14:tracePt t="38486" x="4537075" y="2509838"/>
          <p14:tracePt t="38494" x="4554538" y="2509838"/>
          <p14:tracePt t="38510" x="4572000" y="2500313"/>
          <p14:tracePt t="38526" x="4608513" y="2490788"/>
          <p14:tracePt t="38543" x="4633913" y="2482850"/>
          <p14:tracePt t="38560" x="4652963" y="2473325"/>
          <p14:tracePt t="38576" x="4660900" y="2465388"/>
          <p14:tracePt t="38593" x="4679950" y="2465388"/>
          <p14:tracePt t="38610" x="4687888" y="2455863"/>
          <p14:tracePt t="38626" x="4714875" y="2455863"/>
          <p14:tracePt t="38643" x="4741863" y="2438400"/>
          <p14:tracePt t="38660" x="4786313" y="2428875"/>
          <p14:tracePt t="38676" x="4857750" y="2419350"/>
          <p14:tracePt t="38693" x="4946650" y="2419350"/>
          <p14:tracePt t="38710" x="4965700" y="2438400"/>
          <p14:tracePt t="38726" x="4973638" y="2438400"/>
          <p14:tracePt t="39150" x="4973638" y="2428875"/>
          <p14:tracePt t="39158" x="4956175" y="2428875"/>
          <p14:tracePt t="39166" x="4929188" y="2428875"/>
          <p14:tracePt t="39176" x="4884738" y="2428875"/>
          <p14:tracePt t="39193" x="4776788" y="2419350"/>
          <p14:tracePt t="39210" x="4670425" y="2411413"/>
          <p14:tracePt t="39226" x="4554538" y="2384425"/>
          <p14:tracePt t="39243" x="4473575" y="2357438"/>
          <p14:tracePt t="39260" x="4419600" y="2347913"/>
          <p14:tracePt t="39276" x="4357688" y="2339975"/>
          <p14:tracePt t="39293" x="4197350" y="2312988"/>
          <p14:tracePt t="39310" x="4037013" y="2312988"/>
          <p14:tracePt t="39326" x="3857625" y="2312988"/>
          <p14:tracePt t="39343" x="3633788" y="2312988"/>
          <p14:tracePt t="39360" x="3384550" y="2312988"/>
          <p14:tracePt t="39377" x="3108325" y="2312988"/>
          <p14:tracePt t="39393" x="2857500" y="2312988"/>
          <p14:tracePt t="39410" x="2652713" y="2312988"/>
          <p14:tracePt t="39427" x="2455863" y="2312988"/>
          <p14:tracePt t="39443" x="2295525" y="2312988"/>
          <p14:tracePt t="39460" x="2152650" y="2312988"/>
          <p14:tracePt t="39477" x="2054225" y="2312988"/>
          <p14:tracePt t="39493" x="1973263" y="2312988"/>
          <p14:tracePt t="39510" x="1928813" y="2312988"/>
          <p14:tracePt t="39527" x="1911350" y="2312988"/>
          <p14:tracePt t="39543" x="1874838" y="2312988"/>
          <p14:tracePt t="39560" x="1830388" y="2312988"/>
          <p14:tracePt t="39577" x="1751013" y="2312988"/>
          <p14:tracePt t="39593" x="1652588" y="2312988"/>
          <p14:tracePt t="39610" x="1554163" y="2312988"/>
          <p14:tracePt t="39627" x="1482725" y="2312988"/>
          <p14:tracePt t="39643" x="1428750" y="2312988"/>
          <p14:tracePt t="39660" x="1401763" y="2312988"/>
          <p14:tracePt t="39677" x="1384300" y="2322513"/>
          <p14:tracePt t="39693" x="1366838" y="2322513"/>
          <p14:tracePt t="39710" x="1357313" y="2322513"/>
          <p14:tracePt t="39727" x="1347788" y="2322513"/>
          <p14:tracePt t="39743" x="1347788" y="2330450"/>
          <p14:tracePt t="39760" x="1339850" y="2339975"/>
          <p14:tracePt t="39777" x="1330325" y="2339975"/>
          <p14:tracePt t="39793" x="1322388" y="2357438"/>
          <p14:tracePt t="39810" x="1312863" y="2366963"/>
          <p14:tracePt t="39827" x="1303338" y="2384425"/>
          <p14:tracePt t="39843" x="1303338" y="2393950"/>
          <p14:tracePt t="39860" x="1303338" y="2401888"/>
          <p14:tracePt t="39893" x="1303338" y="2419350"/>
          <p14:tracePt t="39927" x="1303338" y="2428875"/>
          <p14:tracePt t="39943" x="1303338" y="2438400"/>
          <p14:tracePt t="39960" x="1312863" y="2438400"/>
          <p14:tracePt t="39977" x="1330325" y="2455863"/>
          <p14:tracePt t="39993" x="1339850" y="2473325"/>
          <p14:tracePt t="40010" x="1357313" y="2482850"/>
          <p14:tracePt t="40027" x="1366838" y="2500313"/>
          <p14:tracePt t="40043" x="1384300" y="2509838"/>
          <p14:tracePt t="40060" x="1401763" y="2509838"/>
          <p14:tracePt t="40077" x="1411288" y="2517775"/>
          <p14:tracePt t="40093" x="1438275" y="2517775"/>
          <p14:tracePt t="40110" x="1455738" y="2517775"/>
          <p14:tracePt t="40127" x="1473200" y="2527300"/>
          <p14:tracePt t="40143" x="1490663" y="2527300"/>
          <p14:tracePt t="40270" x="1500188" y="2527300"/>
          <p14:tracePt t="40286" x="1509713" y="2527300"/>
          <p14:tracePt t="40294" x="1517650" y="2527300"/>
          <p14:tracePt t="40310" x="1527175" y="2527300"/>
          <p14:tracePt t="40318" x="1544638" y="2527300"/>
          <p14:tracePt t="40334" x="1554163" y="2527300"/>
          <p14:tracePt t="40518" x="1544638" y="2527300"/>
          <p14:tracePt t="40534" x="1536700" y="2527300"/>
          <p14:tracePt t="40542" x="1527175" y="2527300"/>
          <p14:tracePt t="40550" x="1509713" y="2527300"/>
          <p14:tracePt t="40560" x="1490663" y="2527300"/>
          <p14:tracePt t="40577" x="1465263" y="2527300"/>
          <p14:tracePt t="40593" x="1428750" y="2527300"/>
          <p14:tracePt t="40610" x="1401763" y="2527300"/>
          <p14:tracePt t="40627" x="1374775" y="2527300"/>
          <p14:tracePt t="40643" x="1347788" y="2527300"/>
          <p14:tracePt t="40660" x="1322388" y="2527300"/>
          <p14:tracePt t="40677" x="1285875" y="2527300"/>
          <p14:tracePt t="40694" x="1241425" y="2527300"/>
          <p14:tracePt t="40710" x="1214438" y="2527300"/>
          <p14:tracePt t="40727" x="1196975" y="2527300"/>
          <p14:tracePt t="40743" x="1187450" y="2527300"/>
          <p14:tracePt t="41198" x="1187450" y="2536825"/>
          <p14:tracePt t="41230" x="1196975" y="2536825"/>
          <p14:tracePt t="41238" x="1204913" y="2536825"/>
          <p14:tracePt t="41246" x="1214438" y="2544763"/>
          <p14:tracePt t="41260" x="1223963" y="2544763"/>
          <p14:tracePt t="41277" x="1268413" y="2554288"/>
          <p14:tracePt t="41294" x="1347788" y="2554288"/>
          <p14:tracePt t="41310" x="1401763" y="2562225"/>
          <p14:tracePt t="41327" x="1455738" y="2581275"/>
          <p14:tracePt t="41344" x="1517650" y="2598738"/>
          <p14:tracePt t="41360" x="1562100" y="2616200"/>
          <p14:tracePt t="41377" x="1608138" y="2633663"/>
          <p14:tracePt t="41394" x="1643063" y="2652713"/>
          <p14:tracePt t="41410" x="1660525" y="2670175"/>
          <p14:tracePt t="41427" x="1687513" y="2687638"/>
          <p14:tracePt t="41444" x="1704975" y="2697163"/>
          <p14:tracePt t="41460" x="1714500" y="2705100"/>
          <p14:tracePt t="41477" x="1731963" y="2705100"/>
          <p14:tracePt t="41494" x="1741488" y="2724150"/>
          <p14:tracePt t="41510" x="1751013" y="2724150"/>
          <p14:tracePt t="41527" x="1768475" y="2732088"/>
          <p14:tracePt t="41544" x="1795463" y="2741613"/>
          <p14:tracePt t="41560" x="1822450" y="2751138"/>
          <p14:tracePt t="41577" x="1857375" y="2751138"/>
          <p14:tracePt t="41594" x="1901825" y="2768600"/>
          <p14:tracePt t="41610" x="1965325" y="2786063"/>
          <p14:tracePt t="41627" x="2027238" y="2813050"/>
          <p14:tracePt t="41644" x="2116138" y="2840038"/>
          <p14:tracePt t="41660" x="2241550" y="2857500"/>
          <p14:tracePt t="41677" x="2384425" y="2867025"/>
          <p14:tracePt t="41694" x="2562225" y="2867025"/>
          <p14:tracePt t="41710" x="2660650" y="2867025"/>
          <p14:tracePt t="41727" x="2776538" y="2874963"/>
          <p14:tracePt t="41744" x="2894013" y="2884488"/>
          <p14:tracePt t="41760" x="3027363" y="2884488"/>
          <p14:tracePt t="41777" x="3160713" y="2884488"/>
          <p14:tracePt t="41794" x="3276600" y="2884488"/>
          <p14:tracePt t="41810" x="3375025" y="2874963"/>
          <p14:tracePt t="41827" x="3465513" y="2867025"/>
          <p14:tracePt t="41844" x="3544888" y="2847975"/>
          <p14:tracePt t="41860" x="3616325" y="2847975"/>
          <p14:tracePt t="41877" x="3714750" y="2847975"/>
          <p14:tracePt t="41894" x="3840163" y="2847975"/>
          <p14:tracePt t="41910" x="3919538" y="2847975"/>
          <p14:tracePt t="41927" x="4010025" y="2847975"/>
          <p14:tracePt t="41944" x="4133850" y="2857500"/>
          <p14:tracePt t="41960" x="4286250" y="2867025"/>
          <p14:tracePt t="41977" x="4456113" y="2867025"/>
          <p14:tracePt t="41994" x="4616450" y="2867025"/>
          <p14:tracePt t="42010" x="4786313" y="2867025"/>
          <p14:tracePt t="42027" x="4919663" y="2867025"/>
          <p14:tracePt t="42044" x="5027613" y="2867025"/>
          <p14:tracePt t="42060" x="5133975" y="2867025"/>
          <p14:tracePt t="42077" x="5268913" y="2867025"/>
          <p14:tracePt t="42094" x="5500688" y="2867025"/>
          <p14:tracePt t="42110" x="5670550" y="2867025"/>
          <p14:tracePt t="42127" x="5813425" y="2867025"/>
          <p14:tracePt t="42144" x="5946775" y="2867025"/>
          <p14:tracePt t="42160" x="6062663" y="2867025"/>
          <p14:tracePt t="42177" x="6188075" y="2867025"/>
          <p14:tracePt t="42194" x="6286500" y="2867025"/>
          <p14:tracePt t="42210" x="6375400" y="2867025"/>
          <p14:tracePt t="42227" x="6473825" y="2867025"/>
          <p14:tracePt t="42244" x="6572250" y="2867025"/>
          <p14:tracePt t="42260" x="6661150" y="2867025"/>
          <p14:tracePt t="42277" x="6742113" y="2867025"/>
          <p14:tracePt t="42294" x="6884988" y="2894013"/>
          <p14:tracePt t="42310" x="6946900" y="2901950"/>
          <p14:tracePt t="42327" x="6991350" y="2919413"/>
          <p14:tracePt t="42344" x="7010400" y="2928938"/>
          <p14:tracePt t="42360" x="7018338" y="2928938"/>
          <p14:tracePt t="42377" x="7027863" y="2928938"/>
          <p14:tracePt t="42394" x="7037388" y="2938463"/>
          <p14:tracePt t="42410" x="7037388" y="2946400"/>
          <p14:tracePt t="42447" x="7027863" y="2946400"/>
          <p14:tracePt t="42462" x="7018338" y="2946400"/>
          <p14:tracePt t="42478" x="7010400" y="2955925"/>
          <p14:tracePt t="42494" x="6965950" y="2955925"/>
          <p14:tracePt t="42511" x="6884988" y="2955925"/>
          <p14:tracePt t="42527" x="6751638" y="2955925"/>
          <p14:tracePt t="42544" x="6572250" y="2955925"/>
          <p14:tracePt t="42560" x="6375400" y="2955925"/>
          <p14:tracePt t="42577" x="6197600" y="2955925"/>
          <p14:tracePt t="42594" x="6037263" y="2955925"/>
          <p14:tracePt t="42610" x="5929313" y="2955925"/>
          <p14:tracePt t="42627" x="5848350" y="2955925"/>
          <p14:tracePt t="42644" x="5759450" y="2955925"/>
          <p14:tracePt t="42661" x="5643563" y="2955925"/>
          <p14:tracePt t="42677" x="5500688" y="2955925"/>
          <p14:tracePt t="42694" x="5241925" y="2965450"/>
          <p14:tracePt t="42710" x="5099050" y="2965450"/>
          <p14:tracePt t="42727" x="4991100" y="2965450"/>
          <p14:tracePt t="42744" x="4919663" y="2965450"/>
          <p14:tracePt t="42760" x="4867275" y="2965450"/>
          <p14:tracePt t="42777" x="4813300" y="2965450"/>
          <p14:tracePt t="42794" x="4751388" y="2965450"/>
          <p14:tracePt t="42811" x="4687888" y="2965450"/>
          <p14:tracePt t="42827" x="4608513" y="2965450"/>
          <p14:tracePt t="42844" x="4491038" y="2965450"/>
          <p14:tracePt t="42846" x="4438650" y="2965450"/>
          <p14:tracePt t="42861" x="4384675" y="2965450"/>
          <p14:tracePt t="42877" x="4276725" y="2965450"/>
          <p14:tracePt t="42894" x="4133850" y="2965450"/>
          <p14:tracePt t="42910" x="4044950" y="2965450"/>
          <p14:tracePt t="42927" x="3973513" y="2965450"/>
          <p14:tracePt t="42944" x="3902075" y="2965450"/>
          <p14:tracePt t="42961" x="3840163" y="2965450"/>
          <p14:tracePt t="42977" x="3786188" y="2965450"/>
          <p14:tracePt t="42994" x="3732213" y="2965450"/>
          <p14:tracePt t="43011" x="3679825" y="2965450"/>
          <p14:tracePt t="43027" x="3625850" y="2965450"/>
          <p14:tracePt t="43044" x="3571875" y="2965450"/>
          <p14:tracePt t="43061" x="3509963" y="2965450"/>
          <p14:tracePt t="43077" x="3455988" y="2965450"/>
          <p14:tracePt t="43094" x="3367088" y="2965450"/>
          <p14:tracePt t="43111" x="3313113" y="2965450"/>
          <p14:tracePt t="43127" x="3268663" y="2965450"/>
          <p14:tracePt t="43144" x="3259138" y="2965450"/>
          <p14:tracePt t="43161" x="3241675" y="2965450"/>
          <p14:tracePt t="43177" x="3232150" y="2965450"/>
          <p14:tracePt t="43194" x="3224213" y="2965450"/>
          <p14:tracePt t="43211" x="3205163" y="2965450"/>
          <p14:tracePt t="43227" x="3187700" y="2965450"/>
          <p14:tracePt t="43244" x="3170238" y="2965450"/>
          <p14:tracePt t="43261" x="3152775" y="2965450"/>
          <p14:tracePt t="43277" x="3125788" y="2973388"/>
          <p14:tracePt t="43294" x="3081338" y="2973388"/>
          <p14:tracePt t="43311" x="3044825" y="2973388"/>
          <p14:tracePt t="43327" x="3009900" y="2973388"/>
          <p14:tracePt t="43344" x="3000375" y="2973388"/>
          <p14:tracePt t="43361" x="2982913" y="2973388"/>
          <p14:tracePt t="43377" x="2973388" y="2973388"/>
          <p14:tracePt t="43394" x="2965450" y="2973388"/>
          <p14:tracePt t="43427" x="2946400" y="2973388"/>
          <p14:tracePt t="43444" x="2938463" y="2973388"/>
          <p14:tracePt t="43461" x="2911475" y="2973388"/>
          <p14:tracePt t="43477" x="2894013" y="2973388"/>
          <p14:tracePt t="43494" x="2867025" y="2973388"/>
          <p14:tracePt t="43511" x="2857500" y="2973388"/>
          <p14:tracePt t="43527" x="2847975" y="2973388"/>
          <p14:tracePt t="43544" x="2840038" y="2973388"/>
          <p14:tracePt t="43561" x="2830513" y="2973388"/>
          <p14:tracePt t="43577" x="2822575" y="2973388"/>
          <p14:tracePt t="43594" x="2803525" y="2973388"/>
          <p14:tracePt t="43611" x="2795588" y="2973388"/>
          <p14:tracePt t="43627" x="2786063" y="2973388"/>
          <p14:tracePt t="43644" x="2776538" y="2973388"/>
          <p14:tracePt t="43661" x="2759075" y="2973388"/>
          <p14:tracePt t="43677" x="2751138" y="2973388"/>
          <p14:tracePt t="43694" x="2724150" y="2973388"/>
          <p14:tracePt t="43711" x="2705100" y="2973388"/>
          <p14:tracePt t="43727" x="2697163" y="2973388"/>
          <p14:tracePt t="43744" x="2687638" y="2973388"/>
          <p14:tracePt t="43761" x="2679700" y="2973388"/>
          <p14:tracePt t="43777" x="2670175" y="2973388"/>
          <p14:tracePt t="43794" x="2660650" y="2973388"/>
          <p14:tracePt t="43811" x="2643188" y="2973388"/>
          <p14:tracePt t="43827" x="2625725" y="2973388"/>
          <p14:tracePt t="43844" x="2598738" y="2973388"/>
          <p14:tracePt t="43861" x="2581275" y="2973388"/>
          <p14:tracePt t="43863" x="2571750" y="2973388"/>
          <p14:tracePt t="43878" x="2562225" y="2973388"/>
          <p14:tracePt t="43894" x="2544763" y="2973388"/>
          <p14:tracePt t="44767" x="2554288" y="2973388"/>
          <p14:tracePt t="44783" x="2562225" y="2982913"/>
          <p14:tracePt t="44791" x="2571750" y="2982913"/>
          <p14:tracePt t="44799" x="2589213" y="2982913"/>
          <p14:tracePt t="44811" x="2625725" y="2990850"/>
          <p14:tracePt t="44828" x="2714625" y="2990850"/>
          <p14:tracePt t="44844" x="2795588" y="2990850"/>
          <p14:tracePt t="44861" x="2857500" y="2990850"/>
          <p14:tracePt t="44878" x="2901950" y="2990850"/>
          <p14:tracePt t="44880" x="2919413" y="2990850"/>
          <p14:tracePt t="44894" x="2955925" y="2990850"/>
          <p14:tracePt t="44911" x="2990850" y="2990850"/>
          <p14:tracePt t="44927" x="3036888" y="2990850"/>
          <p14:tracePt t="44944" x="3098800" y="2990850"/>
          <p14:tracePt t="44961" x="3160713" y="2990850"/>
          <p14:tracePt t="44978" x="3241675" y="2990850"/>
          <p14:tracePt t="44994" x="3303588" y="2990850"/>
          <p14:tracePt t="45011" x="3357563" y="2990850"/>
          <p14:tracePt t="45028" x="3411538" y="2990850"/>
          <p14:tracePt t="45044" x="3473450" y="2990850"/>
          <p14:tracePt t="45061" x="3544888" y="2990850"/>
          <p14:tracePt t="45078" x="3616325" y="2990850"/>
          <p14:tracePt t="45094" x="3697288" y="2990850"/>
          <p14:tracePt t="45111" x="3741738" y="2990850"/>
          <p14:tracePt t="45128" x="3768725" y="2990850"/>
          <p14:tracePt t="45144" x="3803650" y="2990850"/>
          <p14:tracePt t="45161" x="3857625" y="2990850"/>
          <p14:tracePt t="45178" x="3929063" y="2990850"/>
          <p14:tracePt t="45194" x="4017963" y="2990850"/>
          <p14:tracePt t="45211" x="4108450" y="2990850"/>
          <p14:tracePt t="45228" x="4170363" y="2990850"/>
          <p14:tracePt t="45244" x="4224338" y="2990850"/>
          <p14:tracePt t="45261" x="4286250" y="2990850"/>
          <p14:tracePt t="45278" x="4367213" y="2990850"/>
          <p14:tracePt t="45294" x="4537075" y="2990850"/>
          <p14:tracePt t="45311" x="4652963" y="2990850"/>
          <p14:tracePt t="45328" x="4768850" y="2990850"/>
          <p14:tracePt t="45344" x="4840288" y="2990850"/>
          <p14:tracePt t="45361" x="4902200" y="2990850"/>
          <p14:tracePt t="45378" x="4965700" y="2990850"/>
          <p14:tracePt t="45394" x="5037138" y="2990850"/>
          <p14:tracePt t="45411" x="5133975" y="2990850"/>
          <p14:tracePt t="45428" x="5251450" y="2990850"/>
          <p14:tracePt t="45444" x="5357813" y="2990850"/>
          <p14:tracePt t="45461" x="5429250" y="2990850"/>
          <p14:tracePt t="45479" x="5537200" y="2990850"/>
          <p14:tracePt t="45494" x="5626100" y="3009900"/>
          <p14:tracePt t="45511" x="5705475" y="3017838"/>
          <p14:tracePt t="45528" x="5786438" y="3036888"/>
          <p14:tracePt t="45544" x="5857875" y="3054350"/>
          <p14:tracePt t="45561" x="5919788" y="3062288"/>
          <p14:tracePt t="45578" x="5973763" y="3081338"/>
          <p14:tracePt t="45594" x="6045200" y="3098800"/>
          <p14:tracePt t="45611" x="6116638" y="3098800"/>
          <p14:tracePt t="45628" x="6188075" y="3098800"/>
          <p14:tracePt t="45644" x="6269038" y="3108325"/>
          <p14:tracePt t="45661" x="6323013" y="3108325"/>
          <p14:tracePt t="45678" x="6367463" y="3125788"/>
          <p14:tracePt t="45694" x="6429375" y="3133725"/>
          <p14:tracePt t="45711" x="6483350" y="3133725"/>
          <p14:tracePt t="45728" x="6545263" y="3133725"/>
          <p14:tracePt t="45744" x="6608763" y="3133725"/>
          <p14:tracePt t="45761" x="6688138" y="3133725"/>
          <p14:tracePt t="45778" x="6742113" y="3133725"/>
          <p14:tracePt t="45794" x="6804025" y="3133725"/>
          <p14:tracePt t="45811" x="6858000" y="3133725"/>
          <p14:tracePt t="45828" x="6911975" y="3133725"/>
          <p14:tracePt t="45844" x="6956425" y="3133725"/>
          <p14:tracePt t="45861" x="7010400" y="3133725"/>
          <p14:tracePt t="45878" x="7045325" y="3133725"/>
          <p14:tracePt t="45894" x="7081838" y="3133725"/>
          <p14:tracePt t="45911" x="7089775" y="3133725"/>
          <p14:tracePt t="45928" x="7099300" y="3133725"/>
          <p14:tracePt t="45944" x="7108825" y="3133725"/>
          <p14:tracePt t="45961" x="7126288" y="3133725"/>
          <p14:tracePt t="45978" x="7153275" y="3133725"/>
          <p14:tracePt t="45994" x="7161213" y="3133725"/>
          <p14:tracePt t="46071" x="7161213" y="3125788"/>
          <p14:tracePt t="46095" x="7161213" y="3116263"/>
          <p14:tracePt t="46111" x="7161213" y="3108325"/>
          <p14:tracePt t="46119" x="7143750" y="3108325"/>
          <p14:tracePt t="46128" x="7126288" y="3098800"/>
          <p14:tracePt t="46144" x="7099300" y="3081338"/>
          <p14:tracePt t="46161" x="7062788" y="3062288"/>
          <p14:tracePt t="46178" x="7037388" y="3054350"/>
          <p14:tracePt t="46194" x="7018338" y="3044825"/>
          <p14:tracePt t="46247" x="7010400" y="3044825"/>
          <p14:tracePt t="46303" x="7000875" y="3044825"/>
          <p14:tracePt t="46319" x="6991350" y="3044825"/>
          <p14:tracePt t="46327" x="6983413" y="3044825"/>
          <p14:tracePt t="46343" x="6973888" y="3044825"/>
          <p14:tracePt t="46351" x="6956425" y="3044825"/>
          <p14:tracePt t="46361" x="6946900" y="3044825"/>
          <p14:tracePt t="46378" x="6929438" y="3044825"/>
          <p14:tracePt t="46394" x="6919913" y="3044825"/>
          <p14:tracePt t="46487" x="6911975" y="3044825"/>
          <p14:tracePt t="46535" x="6902450" y="3044825"/>
          <p14:tracePt t="46599" x="6894513" y="3044825"/>
          <p14:tracePt t="46615" x="6884988" y="3044825"/>
          <p14:tracePt t="46631" x="6875463" y="3044825"/>
          <p14:tracePt t="46639" x="6867525" y="3044825"/>
          <p14:tracePt t="46647" x="6858000" y="3044825"/>
          <p14:tracePt t="46661" x="6848475" y="3044825"/>
          <p14:tracePt t="46678" x="6840538" y="3044825"/>
          <p14:tracePt t="46695" x="6831013" y="3044825"/>
          <p14:tracePt t="46719" x="6831013" y="3054350"/>
          <p14:tracePt t="46807" x="6831013" y="3062288"/>
          <p14:tracePt t="46823" x="6831013" y="3071813"/>
          <p14:tracePt t="46839" x="6840538" y="3071813"/>
          <p14:tracePt t="46855" x="6840538" y="3081338"/>
          <p14:tracePt t="46863" x="6848475" y="3081338"/>
          <p14:tracePt t="46879" x="6858000" y="3081338"/>
          <p14:tracePt t="46887" x="6867525" y="3081338"/>
          <p14:tracePt t="46895" x="6875463" y="3089275"/>
          <p14:tracePt t="46911" x="6894513" y="3089275"/>
          <p14:tracePt t="46928" x="6902450" y="3089275"/>
          <p14:tracePt t="47087" x="6894513" y="3089275"/>
          <p14:tracePt t="47095" x="6884988" y="3089275"/>
          <p14:tracePt t="47423" x="6894513" y="3089275"/>
          <p14:tracePt t="47447" x="6902450" y="3089275"/>
          <p14:tracePt t="47463" x="6919913" y="3089275"/>
          <p14:tracePt t="47471" x="6929438" y="3089275"/>
          <p14:tracePt t="47479" x="6938963" y="3081338"/>
          <p14:tracePt t="47495" x="6973888" y="3071813"/>
          <p14:tracePt t="47511" x="6991350" y="3054350"/>
          <p14:tracePt t="47528" x="7000875" y="3044825"/>
          <p14:tracePt t="47545" x="7010400" y="3036888"/>
          <p14:tracePt t="47561" x="7018338" y="3027363"/>
          <p14:tracePt t="47578" x="7027863" y="3027363"/>
          <p14:tracePt t="47611" x="7045325" y="3027363"/>
          <p14:tracePt t="47628" x="7054850" y="3027363"/>
          <p14:tracePt t="47645" x="7062788" y="3027363"/>
          <p14:tracePt t="47661" x="7081838" y="3027363"/>
          <p14:tracePt t="47678" x="7108825" y="3027363"/>
          <p14:tracePt t="47695" x="7126288" y="3027363"/>
          <p14:tracePt t="47711" x="7143750" y="3027363"/>
          <p14:tracePt t="47728" x="7161213" y="3027363"/>
          <p14:tracePt t="47745" x="7170738" y="3027363"/>
          <p14:tracePt t="47761" x="7180263" y="3027363"/>
          <p14:tracePt t="47778" x="7188200" y="3027363"/>
          <p14:tracePt t="47795" x="7205663" y="3027363"/>
          <p14:tracePt t="47811" x="7224713" y="3027363"/>
          <p14:tracePt t="47828" x="7251700" y="3027363"/>
          <p14:tracePt t="47845" x="7296150" y="3027363"/>
          <p14:tracePt t="47861" x="7340600" y="3027363"/>
          <p14:tracePt t="47878" x="7385050" y="3027363"/>
          <p14:tracePt t="47895" x="7466013" y="3027363"/>
          <p14:tracePt t="47911" x="7510463" y="3027363"/>
          <p14:tracePt t="47928" x="7562850" y="3044825"/>
          <p14:tracePt t="47945" x="7634288" y="3054350"/>
          <p14:tracePt t="47962" x="7724775" y="3054350"/>
          <p14:tracePt t="47978" x="7796213" y="3054350"/>
          <p14:tracePt t="47995" x="7840663" y="3054350"/>
          <p14:tracePt t="48011" x="7885113" y="3054350"/>
          <p14:tracePt t="48028" x="7902575" y="3054350"/>
          <p14:tracePt t="48045" x="7929563" y="3054350"/>
          <p14:tracePt t="48061" x="7956550" y="3044825"/>
          <p14:tracePt t="48078" x="8001000" y="3036888"/>
          <p14:tracePt t="48095" x="8054975" y="3027363"/>
          <p14:tracePt t="48111" x="8099425" y="3027363"/>
          <p14:tracePt t="48128" x="8153400" y="3017838"/>
          <p14:tracePt t="48145" x="8215313" y="3017838"/>
          <p14:tracePt t="48161" x="8286750" y="3017838"/>
          <p14:tracePt t="48178" x="8358188" y="3017838"/>
          <p14:tracePt t="48195" x="8447088" y="3017838"/>
          <p14:tracePt t="48211" x="8528050" y="3017838"/>
          <p14:tracePt t="48228" x="8599488" y="3017838"/>
          <p14:tracePt t="48245" x="8680450" y="3017838"/>
          <p14:tracePt t="48261" x="8759825" y="3017838"/>
          <p14:tracePt t="48278" x="8858250" y="3009900"/>
          <p14:tracePt t="48295" x="9010650" y="2982913"/>
          <p14:tracePt t="48312" x="9099550" y="2965450"/>
          <p14:tracePt t="48328" x="9180513" y="2955925"/>
          <p14:tracePt t="48345" x="9269413" y="2938463"/>
          <p14:tracePt t="48361" x="9340850" y="2911475"/>
          <p14:tracePt t="48378" x="9447213" y="2894013"/>
          <p14:tracePt t="48395" x="9537700" y="2874963"/>
          <p14:tracePt t="48412" x="9590088" y="2867025"/>
          <p14:tracePt t="48428" x="9626600" y="2857500"/>
          <p14:tracePt t="48445" x="9671050" y="2840038"/>
          <p14:tracePt t="48462" x="9705975" y="2822575"/>
          <p14:tracePt t="48478" x="9742488" y="2822575"/>
          <p14:tracePt t="48495" x="9786938" y="2803525"/>
          <p14:tracePt t="48512" x="9796463" y="2803525"/>
          <p14:tracePt t="48528" x="9804400" y="2795588"/>
          <p14:tracePt t="49199" x="9796463" y="2795588"/>
          <p14:tracePt t="49223" x="9786938" y="2795588"/>
          <p14:tracePt t="49231" x="9786938" y="2803525"/>
          <p14:tracePt t="49247" x="9777413" y="2803525"/>
          <p14:tracePt t="49256" x="9769475" y="2803525"/>
          <p14:tracePt t="49271" x="9759950" y="2803525"/>
          <p14:tracePt t="49279" x="9752013" y="2803525"/>
          <p14:tracePt t="49295" x="9715500" y="2803525"/>
          <p14:tracePt t="49312" x="9680575" y="2803525"/>
          <p14:tracePt t="49328" x="9644063" y="2803525"/>
          <p14:tracePt t="49345" x="9617075" y="2803525"/>
          <p14:tracePt t="49362" x="9599613" y="2803525"/>
          <p14:tracePt t="49378" x="9582150" y="2803525"/>
          <p14:tracePt t="49395" x="9572625" y="2803525"/>
          <p14:tracePt t="49412" x="9563100" y="2803525"/>
          <p14:tracePt t="49428" x="9555163" y="2803525"/>
          <p14:tracePt t="49511" x="9545638" y="2803525"/>
          <p14:tracePt t="49535" x="9537700" y="2803525"/>
          <p14:tracePt t="49551" x="9528175" y="2803525"/>
          <p14:tracePt t="49559" x="9518650" y="2803525"/>
          <p14:tracePt t="49575" x="9510713" y="2803525"/>
          <p14:tracePt t="49592" x="9501188" y="2803525"/>
          <p14:tracePt t="49607" x="9491663" y="2803525"/>
          <p14:tracePt t="49615" x="9483725" y="2803525"/>
          <p14:tracePt t="49639" x="9474200" y="2803525"/>
          <p14:tracePt t="49656" x="9474200" y="2813050"/>
          <p14:tracePt t="49664" x="9466263" y="2813050"/>
          <p14:tracePt t="49679" x="9456738" y="2813050"/>
          <p14:tracePt t="49703" x="9447213" y="2813050"/>
          <p14:tracePt t="49712" x="9439275" y="2813050"/>
          <p14:tracePt t="49729" x="9420225" y="2822575"/>
          <p14:tracePt t="49745" x="9402763" y="2822575"/>
          <p14:tracePt t="49762" x="9385300" y="2830513"/>
          <p14:tracePt t="49778" x="9367838" y="2830513"/>
          <p14:tracePt t="49795" x="9348788" y="2830513"/>
          <p14:tracePt t="49812" x="9323388" y="2847975"/>
          <p14:tracePt t="49828" x="9296400" y="2847975"/>
          <p14:tracePt t="49845" x="9277350" y="2857500"/>
          <p14:tracePt t="49862" x="9269413" y="2867025"/>
          <p14:tracePt t="49879" x="9242425" y="2874963"/>
          <p14:tracePt t="49895" x="9224963" y="2874963"/>
          <p14:tracePt t="49912" x="9215438" y="2884488"/>
          <p14:tracePt t="49928" x="9180513" y="2894013"/>
          <p14:tracePt t="49945" x="9153525" y="2911475"/>
          <p14:tracePt t="49962" x="9144000" y="2911475"/>
          <p14:tracePt t="49978" x="9126538" y="2919413"/>
          <p14:tracePt t="49995" x="9099550" y="2928938"/>
          <p14:tracePt t="50012" x="9082088" y="2938463"/>
          <p14:tracePt t="50028" x="9063038" y="2946400"/>
          <p14:tracePt t="50045" x="9037638" y="2946400"/>
          <p14:tracePt t="50062" x="9010650" y="2965450"/>
          <p14:tracePt t="50079" x="8983663" y="2973388"/>
          <p14:tracePt t="50095" x="8966200" y="2982913"/>
          <p14:tracePt t="50112" x="8947150" y="2982913"/>
          <p14:tracePt t="50128" x="8929688" y="2982913"/>
          <p14:tracePt t="50145" x="8920163" y="2990850"/>
          <p14:tracePt t="50162" x="8902700" y="2990850"/>
          <p14:tracePt t="50178" x="8894763" y="2990850"/>
          <p14:tracePt t="50195" x="8875713" y="2990850"/>
          <p14:tracePt t="50212" x="8867775" y="2990850"/>
          <p14:tracePt t="50245" x="8858250" y="2990850"/>
          <p14:tracePt t="50262" x="8848725" y="2990850"/>
          <p14:tracePt t="50279" x="8840788" y="2990850"/>
          <p14:tracePt t="50295" x="8831263" y="2990850"/>
          <p14:tracePt t="50312" x="8813800" y="2990850"/>
          <p14:tracePt t="50328" x="8804275" y="2990850"/>
          <p14:tracePt t="50345" x="8786813" y="2982913"/>
          <p14:tracePt t="50362" x="8759825" y="2982913"/>
          <p14:tracePt t="50379" x="8732838" y="2973388"/>
          <p14:tracePt t="50395" x="8715375" y="2965450"/>
          <p14:tracePt t="50412" x="8680450" y="2965450"/>
          <p14:tracePt t="50429" x="8661400" y="2965450"/>
          <p14:tracePt t="50445" x="8626475" y="2955925"/>
          <p14:tracePt t="50462" x="8599488" y="2946400"/>
          <p14:tracePt t="50479" x="8562975" y="2938463"/>
          <p14:tracePt t="50495" x="8545513" y="2938463"/>
          <p14:tracePt t="50512" x="8537575" y="2938463"/>
          <p14:tracePt t="50608" x="8537575" y="2928938"/>
          <p14:tracePt t="50632" x="8555038" y="2928938"/>
          <p14:tracePt t="50640" x="8572500" y="2919413"/>
          <p14:tracePt t="50648" x="8609013" y="2911475"/>
          <p14:tracePt t="50662" x="8661400" y="2901950"/>
          <p14:tracePt t="50679" x="8823325" y="2874963"/>
          <p14:tracePt t="50695" x="8902700" y="2857500"/>
          <p14:tracePt t="50712" x="8947150" y="2847975"/>
          <p14:tracePt t="50729" x="8974138" y="2840038"/>
          <p14:tracePt t="50745" x="8991600" y="2830513"/>
          <p14:tracePt t="50896" x="8983663" y="2840038"/>
          <p14:tracePt t="50903" x="8974138" y="2847975"/>
          <p14:tracePt t="50912" x="8947150" y="2847975"/>
          <p14:tracePt t="50929" x="8867775" y="2867025"/>
          <p14:tracePt t="50945" x="8751888" y="2894013"/>
          <p14:tracePt t="50962" x="8626475" y="2911475"/>
          <p14:tracePt t="50979" x="8545513" y="2928938"/>
          <p14:tracePt t="50995" x="8510588" y="2928938"/>
          <p14:tracePt t="51012" x="8501063" y="2938463"/>
          <p14:tracePt t="51048" x="8501063" y="2946400"/>
          <p14:tracePt t="51062" x="8491538" y="2946400"/>
          <p14:tracePt t="51080" x="8483600" y="2946400"/>
          <p14:tracePt t="51096" x="8474075" y="2946400"/>
          <p14:tracePt t="51112" x="8466138" y="2955925"/>
          <p14:tracePt t="51129" x="8447088" y="2965450"/>
          <p14:tracePt t="51145" x="8420100" y="2973388"/>
          <p14:tracePt t="51162" x="8375650" y="2990850"/>
          <p14:tracePt t="51179" x="8340725" y="3000375"/>
          <p14:tracePt t="51195" x="8286750" y="3017838"/>
          <p14:tracePt t="51212" x="8251825" y="3027363"/>
          <p14:tracePt t="51229" x="8224838" y="3027363"/>
          <p14:tracePt t="51245" x="8205788" y="3027363"/>
          <p14:tracePt t="51262" x="8197850" y="3027363"/>
          <p14:tracePt t="51279" x="8188325" y="3009900"/>
          <p14:tracePt t="51295" x="8180388" y="2990850"/>
          <p14:tracePt t="51312" x="8180388" y="2955925"/>
          <p14:tracePt t="51329" x="8161338" y="2938463"/>
          <p14:tracePt t="51345" x="8143875" y="2901950"/>
          <p14:tracePt t="51362" x="8134350" y="2874963"/>
          <p14:tracePt t="51379" x="8116888" y="2847975"/>
          <p14:tracePt t="51395" x="8108950" y="2822575"/>
          <p14:tracePt t="51412" x="8089900" y="2795588"/>
          <p14:tracePt t="51429" x="8072438" y="2768600"/>
          <p14:tracePt t="51445" x="8054975" y="2751138"/>
          <p14:tracePt t="51462" x="8037513" y="2732088"/>
          <p14:tracePt t="51479" x="8018463" y="2705100"/>
          <p14:tracePt t="51495" x="8010525" y="2687638"/>
          <p14:tracePt t="51512" x="7991475" y="2660650"/>
          <p14:tracePt t="51529" x="7983538" y="2643188"/>
          <p14:tracePt t="51545" x="7983538" y="2633663"/>
          <p14:tracePt t="51562" x="7983538" y="2625725"/>
          <p14:tracePt t="51579" x="7983538" y="2616200"/>
          <p14:tracePt t="51595" x="7974013" y="2598738"/>
          <p14:tracePt t="51612" x="7974013" y="2589213"/>
          <p14:tracePt t="51645" x="7974013" y="2581275"/>
          <p14:tracePt t="51662" x="7974013" y="2562225"/>
          <p14:tracePt t="51679" x="7974013" y="2544763"/>
          <p14:tracePt t="51695" x="7974013" y="2527300"/>
          <p14:tracePt t="51712" x="7974013" y="2509838"/>
          <p14:tracePt t="51729" x="7974013" y="2482850"/>
          <p14:tracePt t="51745" x="7974013" y="2455863"/>
          <p14:tracePt t="51762" x="7974013" y="2428875"/>
          <p14:tracePt t="51779" x="7974013" y="2411413"/>
          <p14:tracePt t="51795" x="7974013" y="2401888"/>
          <p14:tracePt t="51812" x="7974013" y="2384425"/>
          <p14:tracePt t="51829" x="7974013" y="2374900"/>
          <p14:tracePt t="51904" x="7974013" y="2384425"/>
          <p14:tracePt t="51920" x="7974013" y="2401888"/>
          <p14:tracePt t="51928" x="7966075" y="2401888"/>
          <p14:tracePt t="51936" x="7966075" y="2419350"/>
          <p14:tracePt t="51945" x="7956550" y="2428875"/>
          <p14:tracePt t="51962" x="7947025" y="2455863"/>
          <p14:tracePt t="51979" x="7929563" y="2465388"/>
          <p14:tracePt t="51996" x="7912100" y="2482850"/>
          <p14:tracePt t="52012" x="7902575" y="2482850"/>
          <p14:tracePt t="52029" x="7867650" y="2500313"/>
          <p14:tracePt t="52045" x="7813675" y="2500313"/>
          <p14:tracePt t="52062" x="7697788" y="2509838"/>
          <p14:tracePt t="52079" x="7483475" y="2509838"/>
          <p14:tracePt t="52096" x="7304088" y="2500313"/>
          <p14:tracePt t="52112" x="7134225" y="2473325"/>
          <p14:tracePt t="52129" x="6956425" y="2428875"/>
          <p14:tracePt t="52146" x="6777038" y="2384425"/>
          <p14:tracePt t="52162" x="6608763" y="2322513"/>
          <p14:tracePt t="52179" x="6419850" y="2268538"/>
          <p14:tracePt t="52196" x="6215063" y="2214563"/>
          <p14:tracePt t="52212" x="6045200" y="2179638"/>
          <p14:tracePt t="52229" x="5911850" y="2152650"/>
          <p14:tracePt t="52246" x="5795963" y="2116138"/>
          <p14:tracePt t="52262" x="5688013" y="2071688"/>
          <p14:tracePt t="52279" x="5572125" y="2027238"/>
          <p14:tracePt t="52295" x="5510213" y="1990725"/>
          <p14:tracePt t="52312" x="5473700" y="1965325"/>
          <p14:tracePt t="52329" x="5438775" y="1938338"/>
          <p14:tracePt t="52346" x="5411788" y="1901825"/>
          <p14:tracePt t="52362" x="5394325" y="1866900"/>
          <p14:tracePt t="52379" x="5384800" y="1830388"/>
          <p14:tracePt t="52396" x="5375275" y="1803400"/>
          <p14:tracePt t="52412" x="5367338" y="1795463"/>
          <p14:tracePt t="52446" x="5357813" y="1795463"/>
          <p14:tracePt t="52462" x="5348288" y="1795463"/>
          <p14:tracePt t="52479" x="5286375" y="1866900"/>
          <p14:tracePt t="52496" x="5160963" y="1982788"/>
          <p14:tracePt t="52512" x="5000625" y="2098675"/>
          <p14:tracePt t="52529" x="4813300" y="2205038"/>
          <p14:tracePt t="52546" x="4598988" y="2303463"/>
          <p14:tracePt t="52562" x="4402138" y="2384425"/>
          <p14:tracePt t="52579" x="4224338" y="2446338"/>
          <p14:tracePt t="52596" x="4071938" y="2500313"/>
          <p14:tracePt t="52612" x="3919538" y="2527300"/>
          <p14:tracePt t="52629" x="3776663" y="2554288"/>
          <p14:tracePt t="52646" x="3633788" y="2562225"/>
          <p14:tracePt t="52662" x="3455988" y="2581275"/>
          <p14:tracePt t="52679" x="3251200" y="2598738"/>
          <p14:tracePt t="52696" x="3143250" y="2616200"/>
          <p14:tracePt t="52712" x="3071813" y="2633663"/>
          <p14:tracePt t="52729" x="3000375" y="2643188"/>
          <p14:tracePt t="52746" x="2938463" y="2652713"/>
          <p14:tracePt t="52762" x="2884488" y="2660650"/>
          <p14:tracePt t="52779" x="2840038" y="2660650"/>
          <p14:tracePt t="52796" x="2813050" y="2660650"/>
          <p14:tracePt t="52812" x="2795588" y="2660650"/>
          <p14:tracePt t="52829" x="2776538" y="2660650"/>
          <p14:tracePt t="52846" x="2732088" y="2643188"/>
          <p14:tracePt t="52862" x="2660650" y="2625725"/>
          <p14:tracePt t="52879" x="2482850" y="2589213"/>
          <p14:tracePt t="52896" x="2357438" y="2554288"/>
          <p14:tracePt t="52912" x="2259013" y="2536825"/>
          <p14:tracePt t="52929" x="2187575" y="2509838"/>
          <p14:tracePt t="52946" x="2152650" y="2482850"/>
          <p14:tracePt t="52962" x="2125663" y="2465388"/>
          <p14:tracePt t="52979" x="2089150" y="2438400"/>
          <p14:tracePt t="52996" x="2054225" y="2411413"/>
          <p14:tracePt t="53012" x="2017713" y="2384425"/>
          <p14:tracePt t="53029" x="1982788" y="2366963"/>
          <p14:tracePt t="53046" x="1938338" y="2347913"/>
          <p14:tracePt t="53063" x="1911350" y="2330450"/>
          <p14:tracePt t="53079" x="1839913" y="2312988"/>
          <p14:tracePt t="53096" x="1795463" y="2286000"/>
          <p14:tracePt t="53112" x="1758950" y="2286000"/>
          <p14:tracePt t="53129" x="1741488" y="2268538"/>
          <p14:tracePt t="53146" x="1724025" y="2268538"/>
          <p14:tracePt t="53424" x="1724025" y="2276475"/>
          <p14:tracePt t="53432" x="1724025" y="2286000"/>
          <p14:tracePt t="53448" x="1724025" y="2295525"/>
          <p14:tracePt t="53472" x="1731963" y="2303463"/>
          <p14:tracePt t="53496" x="1731963" y="2312988"/>
          <p14:tracePt t="53504" x="1741488" y="2312988"/>
          <p14:tracePt t="53513" x="1741488" y="2322513"/>
          <p14:tracePt t="53529" x="1751013" y="2322513"/>
          <p14:tracePt t="53546" x="1758950" y="2330450"/>
          <p14:tracePt t="53562" x="1776413" y="2339975"/>
          <p14:tracePt t="53579" x="1803400" y="2347913"/>
          <p14:tracePt t="53596" x="1847850" y="2366963"/>
          <p14:tracePt t="53612" x="1874838" y="2374900"/>
          <p14:tracePt t="53629" x="1901825" y="2384425"/>
          <p14:tracePt t="53646" x="1911350" y="2393950"/>
          <p14:tracePt t="53663" x="1919288" y="2393950"/>
          <p14:tracePt t="54016" x="1919288" y="2401888"/>
          <p14:tracePt t="54064" x="1911350" y="2401888"/>
          <p14:tracePt t="54272" x="1901825" y="2401888"/>
          <p14:tracePt t="54344" x="1893888" y="2401888"/>
          <p14:tracePt t="54488" x="1884363" y="2401888"/>
          <p14:tracePt t="54592" x="1884363" y="2411413"/>
          <p14:tracePt t="54600" x="1874838" y="2411413"/>
          <p14:tracePt t="54632" x="1866900" y="2411413"/>
          <p14:tracePt t="54640" x="1866900" y="2419350"/>
          <p14:tracePt t="54656" x="1857375" y="2419350"/>
          <p14:tracePt t="54688" x="1857375" y="2428875"/>
          <p14:tracePt t="54824" x="1847850" y="2428875"/>
          <p14:tracePt t="54888" x="1839913" y="2428875"/>
          <p14:tracePt t="54912" x="1830388" y="2428875"/>
          <p14:tracePt t="54920" x="1822450" y="2428875"/>
          <p14:tracePt t="54936" x="1812925" y="2438400"/>
          <p14:tracePt t="54952" x="1803400" y="2446338"/>
          <p14:tracePt t="54968" x="1795463" y="2446338"/>
          <p14:tracePt t="54979" x="1785938" y="2455863"/>
          <p14:tracePt t="54996" x="1768475" y="2473325"/>
          <p14:tracePt t="55013" x="1758950" y="2482850"/>
          <p14:tracePt t="55029" x="1741488" y="2500313"/>
          <p14:tracePt t="55046" x="1731963" y="2517775"/>
          <p14:tracePt t="55048" x="1731963" y="2527300"/>
          <p14:tracePt t="55063" x="1724025" y="2536825"/>
          <p14:tracePt t="55080" x="1704975" y="2571750"/>
          <p14:tracePt t="55096" x="1697038" y="2581275"/>
          <p14:tracePt t="55113" x="1697038" y="2598738"/>
          <p14:tracePt t="55146" x="1687513" y="2608263"/>
          <p14:tracePt t="55336" x="1679575" y="2608263"/>
          <p14:tracePt t="55440" x="1670050" y="2608263"/>
          <p14:tracePt t="55584" x="1670050" y="2616200"/>
          <p14:tracePt t="55664" x="1670050" y="2625725"/>
          <p14:tracePt t="55672" x="1670050" y="2633663"/>
          <p14:tracePt t="55696" x="1670050" y="2643188"/>
          <p14:tracePt t="55720" x="1670050" y="2652713"/>
          <p14:tracePt t="55744" x="1670050" y="2660650"/>
          <p14:tracePt t="55752" x="1679575" y="2670175"/>
          <p14:tracePt t="55763" x="1687513" y="2679700"/>
          <p14:tracePt t="55780" x="1741488" y="2714625"/>
          <p14:tracePt t="55796" x="1812925" y="2741613"/>
          <p14:tracePt t="55813" x="1874838" y="2776538"/>
          <p14:tracePt t="55830" x="1938338" y="2803525"/>
          <p14:tracePt t="55846" x="2009775" y="2840038"/>
          <p14:tracePt t="55863" x="2089150" y="2857500"/>
          <p14:tracePt t="55880" x="2259013" y="2894013"/>
          <p14:tracePt t="55896" x="2419350" y="2911475"/>
          <p14:tracePt t="55913" x="2571750" y="2938463"/>
          <p14:tracePt t="55930" x="2741613" y="2965450"/>
          <p14:tracePt t="55946" x="2911475" y="2982913"/>
          <p14:tracePt t="55963" x="3108325" y="2990850"/>
          <p14:tracePt t="55980" x="3268663" y="2990850"/>
          <p14:tracePt t="55996" x="3473450" y="2990850"/>
          <p14:tracePt t="56013" x="3697288" y="2990850"/>
          <p14:tracePt t="56030" x="3956050" y="2990850"/>
          <p14:tracePt t="56046" x="4232275" y="2990850"/>
          <p14:tracePt t="56063" x="4500563" y="2990850"/>
          <p14:tracePt t="56065" x="4625975" y="2990850"/>
          <p14:tracePt t="56080" x="4830763" y="2990850"/>
          <p14:tracePt t="56096" x="4983163" y="2990850"/>
          <p14:tracePt t="56113" x="5054600" y="2990850"/>
          <p14:tracePt t="56130" x="5099050" y="2990850"/>
          <p14:tracePt t="56146" x="5160963" y="2990850"/>
          <p14:tracePt t="56163" x="5232400" y="2990850"/>
          <p14:tracePt t="56180" x="5340350" y="2990850"/>
          <p14:tracePt t="56196" x="5483225" y="2990850"/>
          <p14:tracePt t="56213" x="5643563" y="2990850"/>
          <p14:tracePt t="56230" x="5803900" y="2990850"/>
          <p14:tracePt t="56246" x="6027738" y="2990850"/>
          <p14:tracePt t="56263" x="6232525" y="2990850"/>
          <p14:tracePt t="56280" x="6456363" y="2990850"/>
          <p14:tracePt t="56296" x="6537325" y="2990850"/>
          <p14:tracePt t="56313" x="6589713" y="2990850"/>
          <p14:tracePt t="56330" x="6634163" y="2990850"/>
          <p14:tracePt t="56346" x="6670675" y="2990850"/>
          <p14:tracePt t="56363" x="6724650" y="2990850"/>
          <p14:tracePt t="56380" x="6769100" y="2990850"/>
          <p14:tracePt t="56396" x="6813550" y="2990850"/>
          <p14:tracePt t="56413" x="6867525" y="2990850"/>
          <p14:tracePt t="56430" x="6911975" y="2990850"/>
          <p14:tracePt t="56446" x="6965950" y="2990850"/>
          <p14:tracePt t="56463" x="7018338" y="2990850"/>
          <p14:tracePt t="56480" x="7126288" y="2990850"/>
          <p14:tracePt t="56496" x="7197725" y="2990850"/>
          <p14:tracePt t="56513" x="7296150" y="2990850"/>
          <p14:tracePt t="56530" x="7385050" y="2990850"/>
          <p14:tracePt t="56546" x="7491413" y="2990850"/>
          <p14:tracePt t="56563" x="7608888" y="2990850"/>
          <p14:tracePt t="56580" x="7697788" y="2990850"/>
          <p14:tracePt t="56596" x="7759700" y="2990850"/>
          <p14:tracePt t="56613" x="7804150" y="2990850"/>
          <p14:tracePt t="56630" x="7840663" y="2990850"/>
          <p14:tracePt t="56646" x="7894638" y="2990850"/>
          <p14:tracePt t="56663" x="7947025" y="2990850"/>
          <p14:tracePt t="56680" x="8027988" y="2990850"/>
          <p14:tracePt t="56696" x="8081963" y="2990850"/>
          <p14:tracePt t="56713" x="8126413" y="2990850"/>
          <p14:tracePt t="56730" x="8153400" y="2990850"/>
          <p14:tracePt t="56746" x="8170863" y="2990850"/>
          <p14:tracePt t="56763" x="8188325" y="2990850"/>
          <p14:tracePt t="56780" x="8215313" y="2990850"/>
          <p14:tracePt t="56796" x="8251825" y="2990850"/>
          <p14:tracePt t="56813" x="8277225" y="2990850"/>
          <p14:tracePt t="56830" x="8296275" y="2990850"/>
          <p14:tracePt t="56846" x="8323263" y="2990850"/>
          <p14:tracePt t="56863" x="8340725" y="2990850"/>
          <p14:tracePt t="56880" x="8375650" y="2990850"/>
          <p14:tracePt t="56896" x="8402638" y="2990850"/>
          <p14:tracePt t="56913" x="8429625" y="2990850"/>
          <p14:tracePt t="56930" x="8447088" y="2990850"/>
          <p14:tracePt t="56946" x="8456613" y="2990850"/>
          <p14:tracePt t="56963" x="8474075" y="2990850"/>
          <p14:tracePt t="56996" x="8483600" y="2990850"/>
          <p14:tracePt t="57013" x="8491538" y="2990850"/>
          <p14:tracePt t="57030" x="8501063" y="2990850"/>
          <p14:tracePt t="57046" x="8510588" y="2990850"/>
          <p14:tracePt t="57063" x="8518525" y="2990850"/>
          <p14:tracePt t="57080" x="8545513" y="2990850"/>
          <p14:tracePt t="57096" x="8555038" y="2990850"/>
          <p14:tracePt t="57113" x="8562975" y="2990850"/>
          <p14:tracePt t="57130" x="8582025" y="2990850"/>
          <p14:tracePt t="57146" x="8589963" y="2990850"/>
          <p14:tracePt t="57163" x="8609013" y="2990850"/>
          <p14:tracePt t="57180" x="8616950" y="2990850"/>
          <p14:tracePt t="57196" x="8626475" y="2990850"/>
          <p14:tracePt t="57213" x="8634413" y="2990850"/>
          <p14:tracePt t="57230" x="8643938" y="2990850"/>
          <p14:tracePt t="57247" x="8653463" y="2990850"/>
          <p14:tracePt t="57263" x="8670925" y="2990850"/>
          <p14:tracePt t="57280" x="8705850" y="2990850"/>
          <p14:tracePt t="57296" x="8724900" y="2990850"/>
          <p14:tracePt t="57313" x="8751888" y="2990850"/>
          <p14:tracePt t="57330" x="8769350" y="2990850"/>
          <p14:tracePt t="57346" x="8777288" y="2990850"/>
          <p14:tracePt t="57363" x="8796338" y="2990850"/>
          <p14:tracePt t="57380" x="8823325" y="2990850"/>
          <p14:tracePt t="57396" x="8840788" y="2990850"/>
          <p14:tracePt t="57413" x="8858250" y="2990850"/>
          <p14:tracePt t="57430" x="8875713" y="2990850"/>
          <p14:tracePt t="57446" x="8894763" y="2990850"/>
          <p14:tracePt t="57463" x="8920163" y="2990850"/>
          <p14:tracePt t="57480" x="8966200" y="2990850"/>
          <p14:tracePt t="57497" x="8983663" y="2990850"/>
          <p14:tracePt t="57513" x="9001125" y="2990850"/>
          <p14:tracePt t="57530" x="9010650" y="2990850"/>
          <p14:tracePt t="57547" x="9028113" y="2990850"/>
          <p14:tracePt t="57563" x="9037638" y="2990850"/>
          <p14:tracePt t="57580" x="9045575" y="2990850"/>
          <p14:tracePt t="57597" x="9063038" y="2990850"/>
          <p14:tracePt t="57613" x="9082088" y="2990850"/>
          <p14:tracePt t="57630" x="9099550" y="2990850"/>
          <p14:tracePt t="57647" x="9117013" y="2990850"/>
          <p14:tracePt t="57663" x="9126538" y="2990850"/>
          <p14:tracePt t="57680" x="9144000" y="2990850"/>
          <p14:tracePt t="57696" x="9161463" y="2990850"/>
          <p14:tracePt t="57713" x="9180513" y="2990850"/>
          <p14:tracePt t="57730" x="9188450" y="2990850"/>
          <p14:tracePt t="57747" x="9205913" y="2990850"/>
          <p14:tracePt t="57763" x="9215438" y="2990850"/>
          <p14:tracePt t="57780" x="9224963" y="2990850"/>
          <p14:tracePt t="57797" x="9242425" y="2990850"/>
          <p14:tracePt t="57813" x="9251950" y="2990850"/>
          <p14:tracePt t="57830" x="9259888" y="2990850"/>
          <p14:tracePt t="57863" x="9277350" y="3000375"/>
          <p14:tracePt t="57880" x="9296400" y="3009900"/>
          <p14:tracePt t="57897" x="9313863" y="3017838"/>
          <p14:tracePt t="57913" x="9323388" y="3017838"/>
          <p14:tracePt t="57930" x="9331325" y="3027363"/>
          <p14:tracePt t="57947" x="9340850" y="3027363"/>
          <p14:tracePt t="57963" x="9348788" y="3036888"/>
          <p14:tracePt t="57980" x="9358313" y="3036888"/>
          <p14:tracePt t="57997" x="9358313" y="3044825"/>
          <p14:tracePt t="58030" x="9367838" y="3054350"/>
          <p14:tracePt t="58047" x="9375775" y="3062288"/>
          <p14:tracePt t="58063" x="9385300" y="3062288"/>
          <p14:tracePt t="58066" x="9385300" y="3071813"/>
          <p14:tracePt t="58081" x="9385300" y="3081338"/>
          <p14:tracePt t="58097" x="9394825" y="3089275"/>
          <p14:tracePt t="58113" x="9402763" y="3089275"/>
          <p14:tracePt t="58130" x="9402763" y="3098800"/>
          <p14:tracePt t="58147" x="9402763" y="3108325"/>
          <p14:tracePt t="58163" x="9412288" y="3116263"/>
          <p14:tracePt t="58180" x="9412288" y="3125788"/>
          <p14:tracePt t="58197" x="9420225" y="3133725"/>
          <p14:tracePt t="58213" x="9420225" y="3152775"/>
          <p14:tracePt t="58230" x="9420225" y="3160713"/>
          <p14:tracePt t="58247" x="9420225" y="3170238"/>
          <p14:tracePt t="58263" x="9420225" y="3179763"/>
          <p14:tracePt t="58280" x="9412288" y="3187700"/>
          <p14:tracePt t="58297" x="9402763" y="3205163"/>
          <p14:tracePt t="58313" x="9385300" y="3224213"/>
          <p14:tracePt t="58330" x="9375775" y="3259138"/>
          <p14:tracePt t="58347" x="9375775" y="3276600"/>
          <p14:tracePt t="58363" x="9367838" y="3313113"/>
          <p14:tracePt t="58380" x="9358313" y="3330575"/>
          <p14:tracePt t="58397" x="9358313" y="3348038"/>
          <p14:tracePt t="58413" x="9348788" y="3375025"/>
          <p14:tracePt t="58430" x="9348788" y="3402013"/>
          <p14:tracePt t="58447" x="9348788" y="3419475"/>
          <p14:tracePt t="58463" x="9348788" y="3455988"/>
          <p14:tracePt t="58480" x="9348788" y="3490913"/>
          <p14:tracePt t="58497" x="9348788" y="3527425"/>
          <p14:tracePt t="58514" x="9348788" y="3544888"/>
          <p14:tracePt t="58530" x="9358313" y="3571875"/>
          <p14:tracePt t="58547" x="9358313" y="3598863"/>
          <p14:tracePt t="58563" x="9367838" y="3616325"/>
          <p14:tracePt t="58580" x="9375775" y="3643313"/>
          <p14:tracePt t="58597" x="9394825" y="3679825"/>
          <p14:tracePt t="58613" x="9402763" y="3714750"/>
          <p14:tracePt t="58630" x="9412288" y="3741738"/>
          <p14:tracePt t="58647" x="9412288" y="3759200"/>
          <p14:tracePt t="58663" x="9420225" y="3776663"/>
          <p14:tracePt t="58680" x="9420225" y="3795713"/>
          <p14:tracePt t="58697" x="9420225" y="3803650"/>
          <p14:tracePt t="58713" x="9420225" y="3813175"/>
          <p14:tracePt t="58730" x="9420225" y="3822700"/>
          <p14:tracePt t="58747" x="9420225" y="3830638"/>
          <p14:tracePt t="58763" x="9420225" y="3848100"/>
          <p14:tracePt t="58780" x="9420225" y="3857625"/>
          <p14:tracePt t="58797" x="9420225" y="3867150"/>
          <p14:tracePt t="58813" x="9420225" y="3875088"/>
          <p14:tracePt t="58830" x="9420225" y="3894138"/>
          <p14:tracePt t="58847" x="9420225" y="3902075"/>
          <p14:tracePt t="58863" x="9412288" y="3911600"/>
          <p14:tracePt t="58880" x="9402763" y="3919538"/>
          <p14:tracePt t="58897" x="9394825" y="3919538"/>
          <p14:tracePt t="58913" x="9394825" y="3929063"/>
          <p14:tracePt t="59025" x="9402763" y="3929063"/>
          <p14:tracePt t="59033" x="9412288" y="3929063"/>
          <p14:tracePt t="59057" x="9420225" y="3929063"/>
          <p14:tracePt t="59065" x="9429750" y="3929063"/>
          <p14:tracePt t="59073" x="9439275" y="3929063"/>
          <p14:tracePt t="59081" x="9447213" y="3929063"/>
          <p14:tracePt t="59097" x="9466263" y="3919538"/>
          <p14:tracePt t="59113" x="9474200" y="3911600"/>
          <p14:tracePt t="59130" x="9491663" y="3911600"/>
          <p14:tracePt t="59147" x="9501188" y="3902075"/>
          <p14:tracePt t="59163" x="9518650" y="3894138"/>
          <p14:tracePt t="59180" x="9537700" y="3884613"/>
          <p14:tracePt t="59197" x="9555163" y="3875088"/>
          <p14:tracePt t="59214" x="9563100" y="3875088"/>
          <p14:tracePt t="59230" x="9572625" y="3875088"/>
          <p14:tracePt t="59247" x="9582150" y="3875088"/>
          <p14:tracePt t="59264" x="9599613" y="3857625"/>
          <p14:tracePt t="59280" x="9626600" y="3848100"/>
          <p14:tracePt t="59297" x="9634538" y="3848100"/>
          <p14:tracePt t="59314" x="9644063" y="3848100"/>
          <p14:tracePt t="59330" x="9653588" y="3830638"/>
          <p14:tracePt t="59347" x="9661525" y="3830638"/>
          <p14:tracePt t="59363" x="9671050" y="3822700"/>
          <p14:tracePt t="59380" x="9680575" y="3822700"/>
          <p14:tracePt t="59397" x="9688513" y="3822700"/>
          <p14:tracePt t="59473" x="9688513" y="3813175"/>
          <p14:tracePt t="59513" x="9680575" y="3813175"/>
          <p14:tracePt t="59521" x="9671050" y="3813175"/>
          <p14:tracePt t="59537" x="9661525" y="3813175"/>
          <p14:tracePt t="59553" x="9653588" y="3813175"/>
          <p14:tracePt t="59569" x="9644063" y="3813175"/>
          <p14:tracePt t="59580" x="9634538" y="3813175"/>
          <p14:tracePt t="59597" x="9626600" y="3813175"/>
          <p14:tracePt t="59614" x="9609138" y="3813175"/>
          <p14:tracePt t="59630" x="9599613" y="3813175"/>
          <p14:tracePt t="59647" x="9590088" y="3813175"/>
          <p14:tracePt t="59664" x="9582150" y="3813175"/>
          <p14:tracePt t="59680" x="9563100" y="3813175"/>
          <p14:tracePt t="59697" x="9555163" y="3813175"/>
          <p14:tracePt t="59714" x="9537700" y="3813175"/>
          <p14:tracePt t="59730" x="9528175" y="3813175"/>
          <p14:tracePt t="59747" x="9518650" y="3813175"/>
          <p14:tracePt t="59764" x="9501188" y="3813175"/>
          <p14:tracePt t="59780" x="9474200" y="3813175"/>
          <p14:tracePt t="59797" x="9456738" y="3813175"/>
          <p14:tracePt t="59814" x="9439275" y="3813175"/>
          <p14:tracePt t="59830" x="9412288" y="3813175"/>
          <p14:tracePt t="59847" x="9402763" y="3813175"/>
          <p14:tracePt t="59864" x="9385300" y="3813175"/>
          <p14:tracePt t="59881" x="9367838" y="3813175"/>
          <p14:tracePt t="59897" x="9348788" y="3813175"/>
          <p14:tracePt t="59914" x="9340850" y="3813175"/>
          <p14:tracePt t="59930" x="9331325" y="3813175"/>
          <p14:tracePt t="59947" x="9323388" y="3813175"/>
          <p14:tracePt t="59964" x="9304338" y="3813175"/>
          <p14:tracePt t="59980" x="9286875" y="3813175"/>
          <p14:tracePt t="59997" x="9251950" y="3813175"/>
          <p14:tracePt t="60014" x="9224963" y="3813175"/>
          <p14:tracePt t="60030" x="9188450" y="3813175"/>
          <p14:tracePt t="60047" x="9153525" y="3813175"/>
          <p14:tracePt t="60064" x="9126538" y="3813175"/>
          <p14:tracePt t="60081" x="9072563" y="3813175"/>
          <p14:tracePt t="60097" x="9028113" y="3813175"/>
          <p14:tracePt t="60114" x="8974138" y="3813175"/>
          <p14:tracePt t="60130" x="8920163" y="3813175"/>
          <p14:tracePt t="60147" x="8867775" y="3813175"/>
          <p14:tracePt t="60164" x="8831263" y="3813175"/>
          <p14:tracePt t="60180" x="8804275" y="3813175"/>
          <p14:tracePt t="60197" x="8786813" y="3813175"/>
          <p14:tracePt t="60214" x="8777288" y="3813175"/>
          <p14:tracePt t="60231" x="8759825" y="3813175"/>
          <p14:tracePt t="60247" x="8751888" y="3813175"/>
          <p14:tracePt t="60264" x="8742363" y="3813175"/>
          <p14:tracePt t="60281" x="8715375" y="3813175"/>
          <p14:tracePt t="60297" x="8688388" y="3813175"/>
          <p14:tracePt t="60314" x="8661400" y="3813175"/>
          <p14:tracePt t="60330" x="8643938" y="3813175"/>
          <p14:tracePt t="60347" x="8634413" y="3813175"/>
          <p14:tracePt t="60364" x="8626475" y="3813175"/>
          <p14:tracePt t="60380" x="8616950" y="3813175"/>
          <p14:tracePt t="60397" x="8609013" y="3813175"/>
          <p14:tracePt t="60414" x="8599488" y="3813175"/>
          <p14:tracePt t="60430" x="8589963" y="3813175"/>
          <p14:tracePt t="60447" x="8582025" y="3813175"/>
          <p14:tracePt t="60464" x="8562975" y="3813175"/>
          <p14:tracePt t="60481" x="8555038" y="3813175"/>
          <p14:tracePt t="60497" x="8545513" y="3813175"/>
          <p14:tracePt t="60514" x="8528050" y="3813175"/>
          <p14:tracePt t="60530" x="8491538" y="3813175"/>
          <p14:tracePt t="60547" x="8466138" y="3813175"/>
          <p14:tracePt t="60564" x="8429625" y="3813175"/>
          <p14:tracePt t="60580" x="8402638" y="3813175"/>
          <p14:tracePt t="60597" x="8367713" y="3813175"/>
          <p14:tracePt t="60614" x="8313738" y="3813175"/>
          <p14:tracePt t="60630" x="8251825" y="3813175"/>
          <p14:tracePt t="60647" x="8188325" y="3813175"/>
          <p14:tracePt t="60664" x="8134350" y="3813175"/>
          <p14:tracePt t="60681" x="8054975" y="3813175"/>
          <p14:tracePt t="60697" x="8010525" y="3813175"/>
          <p14:tracePt t="60714" x="7966075" y="3813175"/>
          <p14:tracePt t="60731" x="7939088" y="3813175"/>
          <p14:tracePt t="60747" x="7912100" y="3813175"/>
          <p14:tracePt t="60764" x="7885113" y="3813175"/>
          <p14:tracePt t="60780" x="7867650" y="3813175"/>
          <p14:tracePt t="60797" x="7858125" y="3813175"/>
          <p14:tracePt t="60814" x="7840663" y="3813175"/>
          <p14:tracePt t="60830" x="7831138" y="3813175"/>
          <p14:tracePt t="60847" x="7813675" y="3813175"/>
          <p14:tracePt t="60864" x="7796213" y="3813175"/>
          <p14:tracePt t="60881" x="7759700" y="3813175"/>
          <p14:tracePt t="60897" x="7732713" y="3813175"/>
          <p14:tracePt t="60914" x="7705725" y="3813175"/>
          <p14:tracePt t="60930" x="7688263" y="3813175"/>
          <p14:tracePt t="60947" x="7661275" y="3813175"/>
          <p14:tracePt t="60964" x="7634288" y="3813175"/>
          <p14:tracePt t="60981" x="7616825" y="3813175"/>
          <p14:tracePt t="60997" x="7589838" y="3813175"/>
          <p14:tracePt t="61014" x="7572375" y="3813175"/>
          <p14:tracePt t="61031" x="7537450" y="3822700"/>
          <p14:tracePt t="61047" x="7518400" y="3830638"/>
          <p14:tracePt t="61064" x="7491413" y="3840163"/>
          <p14:tracePt t="61081" x="7456488" y="3848100"/>
          <p14:tracePt t="61097" x="7419975" y="3857625"/>
          <p14:tracePt t="61114" x="7394575" y="3857625"/>
          <p14:tracePt t="61131" x="7367588" y="3857625"/>
          <p14:tracePt t="61147" x="7331075" y="3857625"/>
          <p14:tracePt t="61164" x="7313613" y="3857625"/>
          <p14:tracePt t="61181" x="7296150" y="3857625"/>
          <p14:tracePt t="61197" x="7286625" y="3857625"/>
          <p14:tracePt t="61214" x="7277100" y="3857625"/>
          <p14:tracePt t="61231" x="7259638" y="3857625"/>
          <p14:tracePt t="61264" x="7251700" y="3857625"/>
          <p14:tracePt t="61281" x="7232650" y="3857625"/>
          <p14:tracePt t="61297" x="7224713" y="3857625"/>
          <p14:tracePt t="61314" x="7215188" y="3857625"/>
          <p14:tracePt t="61331" x="7188200" y="3848100"/>
          <p14:tracePt t="61347" x="7170738" y="3848100"/>
          <p14:tracePt t="61364" x="7153275" y="3848100"/>
          <p14:tracePt t="61381" x="7143750" y="3848100"/>
          <p14:tracePt t="61397" x="7126288" y="3848100"/>
          <p14:tracePt t="61414" x="7116763" y="3848100"/>
          <p14:tracePt t="61431" x="7099300" y="3848100"/>
          <p14:tracePt t="61447" x="7062788" y="3848100"/>
          <p14:tracePt t="61464" x="7018338" y="3848100"/>
          <p14:tracePt t="61481" x="6983413" y="3848100"/>
          <p14:tracePt t="61497" x="6946900" y="3857625"/>
          <p14:tracePt t="61514" x="6919913" y="3857625"/>
          <p14:tracePt t="61531" x="6894513" y="3857625"/>
          <p14:tracePt t="61547" x="6867525" y="3857625"/>
          <p14:tracePt t="61564" x="6823075" y="3857625"/>
          <p14:tracePt t="61581" x="6786563" y="3857625"/>
          <p14:tracePt t="61597" x="6759575" y="3857625"/>
          <p14:tracePt t="61614" x="6724650" y="3857625"/>
          <p14:tracePt t="61631" x="6697663" y="3857625"/>
          <p14:tracePt t="61647" x="6661150" y="3857625"/>
          <p14:tracePt t="61664" x="6634163" y="3857625"/>
          <p14:tracePt t="61681" x="6599238" y="3857625"/>
          <p14:tracePt t="61697" x="6581775" y="3857625"/>
          <p14:tracePt t="61714" x="6554788" y="3857625"/>
          <p14:tracePt t="61731" x="6537325" y="3857625"/>
          <p14:tracePt t="61747" x="6510338" y="3857625"/>
          <p14:tracePt t="61764" x="6483350" y="3857625"/>
          <p14:tracePt t="61781" x="6446838" y="3857625"/>
          <p14:tracePt t="61797" x="6419850" y="3857625"/>
          <p14:tracePt t="61814" x="6394450" y="3857625"/>
          <p14:tracePt t="61831" x="6375400" y="3857625"/>
          <p14:tracePt t="61847" x="6367463" y="3848100"/>
          <p14:tracePt t="61864" x="6348413" y="3840163"/>
          <p14:tracePt t="61881" x="6340475" y="3840163"/>
          <p14:tracePt t="61897" x="6330950" y="3840163"/>
          <p14:tracePt t="61914" x="6323013" y="3840163"/>
          <p14:tracePt t="61993" x="6313488" y="3840163"/>
          <p14:tracePt t="62025" x="6303963" y="3840163"/>
          <p14:tracePt t="62041" x="6296025" y="3840163"/>
          <p14:tracePt t="62049" x="6286500" y="3840163"/>
          <p14:tracePt t="62065" x="6276975" y="3840163"/>
          <p14:tracePt t="62081" x="6269038" y="3840163"/>
          <p14:tracePt t="62097" x="6259513" y="3840163"/>
          <p14:tracePt t="62105" x="6251575" y="3840163"/>
          <p14:tracePt t="62121" x="6242050" y="3840163"/>
          <p14:tracePt t="62138" x="6232525" y="3840163"/>
          <p14:tracePt t="62153" x="6224588" y="3840163"/>
          <p14:tracePt t="62164" x="6215063" y="3840163"/>
          <p14:tracePt t="62181" x="6205538" y="3830638"/>
          <p14:tracePt t="62217" x="6197600" y="3830638"/>
          <p14:tracePt t="62241" x="6188075" y="3830638"/>
          <p14:tracePt t="62297" x="6180138" y="3830638"/>
          <p14:tracePt t="62305" x="6180138" y="3822700"/>
          <p14:tracePt t="62417" x="6170613" y="3822700"/>
          <p14:tracePt t="62489" x="6161088" y="3822700"/>
          <p14:tracePt t="62617" x="6153150" y="3822700"/>
          <p14:tracePt t="62641" x="6143625" y="3822700"/>
          <p14:tracePt t="62649" x="6134100" y="3822700"/>
          <p14:tracePt t="62673" x="6126163" y="3822700"/>
          <p14:tracePt t="62697" x="6116638" y="3822700"/>
          <p14:tracePt t="62721" x="6108700" y="3822700"/>
          <p14:tracePt t="62745" x="6099175" y="3822700"/>
          <p14:tracePt t="62769" x="6089650" y="3822700"/>
          <p14:tracePt t="62785" x="6081713" y="3822700"/>
          <p14:tracePt t="62802" x="6072188" y="3822700"/>
          <p14:tracePt t="62810" x="6062663" y="3822700"/>
          <p14:tracePt t="62825" x="6054725" y="3822700"/>
          <p14:tracePt t="62841" x="6045200" y="3822700"/>
          <p14:tracePt t="62857" x="6037263" y="3822700"/>
          <p14:tracePt t="62865" x="6027738" y="3822700"/>
          <p14:tracePt t="62881" x="6018213" y="3822700"/>
          <p14:tracePt t="62897" x="6010275" y="3822700"/>
          <p14:tracePt t="62914" x="5991225" y="3830638"/>
          <p14:tracePt t="62931" x="5983288" y="3830638"/>
          <p14:tracePt t="62947" x="5973763" y="3830638"/>
          <p14:tracePt t="62964" x="5965825" y="3830638"/>
          <p14:tracePt t="62981" x="5956300" y="3830638"/>
          <p14:tracePt t="62997" x="5946775" y="3830638"/>
          <p14:tracePt t="63014" x="5938838" y="3830638"/>
          <p14:tracePt t="63031" x="5911850" y="3830638"/>
          <p14:tracePt t="63048" x="5875338" y="3830638"/>
          <p14:tracePt t="63064" x="5840413" y="3840163"/>
          <p14:tracePt t="63081" x="5795963" y="3840163"/>
          <p14:tracePt t="63098" x="5759450" y="3840163"/>
          <p14:tracePt t="63114" x="5732463" y="3840163"/>
          <p14:tracePt t="63131" x="5715000" y="3840163"/>
          <p14:tracePt t="63148" x="5705475" y="3840163"/>
          <p14:tracePt t="63164" x="5680075" y="3840163"/>
          <p14:tracePt t="63181" x="5670550" y="3840163"/>
          <p14:tracePt t="63198" x="5643563" y="3840163"/>
          <p14:tracePt t="63214" x="5626100" y="3840163"/>
          <p14:tracePt t="63231" x="5599113" y="3848100"/>
          <p14:tracePt t="63248" x="5572125" y="3857625"/>
          <p14:tracePt t="63264" x="5537200" y="3857625"/>
          <p14:tracePt t="63281" x="5465763" y="3857625"/>
          <p14:tracePt t="63298" x="5411788" y="3857625"/>
          <p14:tracePt t="63314" x="5357813" y="3857625"/>
          <p14:tracePt t="63331" x="5303838" y="3857625"/>
          <p14:tracePt t="63348" x="5268913" y="3857625"/>
          <p14:tracePt t="63364" x="5241925" y="3857625"/>
          <p14:tracePt t="63381" x="5232400" y="3857625"/>
          <p14:tracePt t="63398" x="5214938" y="3857625"/>
          <p14:tracePt t="63414" x="5205413" y="3857625"/>
          <p14:tracePt t="63431" x="5187950" y="3857625"/>
          <p14:tracePt t="63448" x="5180013" y="3857625"/>
          <p14:tracePt t="63464" x="5170488" y="3857625"/>
          <p14:tracePt t="63481" x="5153025" y="3857625"/>
          <p14:tracePt t="63498" x="5133975" y="3857625"/>
          <p14:tracePt t="63514" x="5126038" y="3857625"/>
          <p14:tracePt t="63531" x="5108575" y="3857625"/>
          <p14:tracePt t="63548" x="5089525" y="3857625"/>
          <p14:tracePt t="63564" x="5072063" y="3857625"/>
          <p14:tracePt t="63581" x="5054600" y="3857625"/>
          <p14:tracePt t="63598" x="5045075" y="3857625"/>
          <p14:tracePt t="63614" x="5018088" y="3857625"/>
          <p14:tracePt t="63631" x="4983163" y="3857625"/>
          <p14:tracePt t="63648" x="4938713" y="3857625"/>
          <p14:tracePt t="63664" x="4894263" y="3857625"/>
          <p14:tracePt t="63681" x="4813300" y="3857625"/>
          <p14:tracePt t="63698" x="4759325" y="3857625"/>
          <p14:tracePt t="63714" x="4714875" y="3857625"/>
          <p14:tracePt t="63731" x="4660900" y="3857625"/>
          <p14:tracePt t="63748" x="4608513" y="3857625"/>
          <p14:tracePt t="63764" x="4554538" y="3848100"/>
          <p14:tracePt t="63781" x="4500563" y="3840163"/>
          <p14:tracePt t="63798" x="4456113" y="3830638"/>
          <p14:tracePt t="63814" x="4419600" y="3830638"/>
          <p14:tracePt t="63831" x="4384675" y="3830638"/>
          <p14:tracePt t="63848" x="4348163" y="3830638"/>
          <p14:tracePt t="63864" x="4295775" y="3830638"/>
          <p14:tracePt t="63881" x="4205288" y="3830638"/>
          <p14:tracePt t="63898" x="4116388" y="3830638"/>
          <p14:tracePt t="63914" x="4054475" y="3830638"/>
          <p14:tracePt t="63931" x="4000500" y="3830638"/>
          <p14:tracePt t="63948" x="3946525" y="3830638"/>
          <p14:tracePt t="63964" x="3911600" y="3830638"/>
          <p14:tracePt t="63981" x="3867150" y="3830638"/>
          <p14:tracePt t="63998" x="3813175" y="3830638"/>
          <p14:tracePt t="64014" x="3759200" y="3830638"/>
          <p14:tracePt t="64031" x="3687763" y="3830638"/>
          <p14:tracePt t="64048" x="3625850" y="3830638"/>
          <p14:tracePt t="64064" x="3571875" y="3830638"/>
          <p14:tracePt t="64081" x="3500438" y="3830638"/>
          <p14:tracePt t="64098" x="3455988" y="3830638"/>
          <p14:tracePt t="64114" x="3411538" y="3830638"/>
          <p14:tracePt t="64131" x="3367088" y="3830638"/>
          <p14:tracePt t="64148" x="3340100" y="3830638"/>
          <p14:tracePt t="64164" x="3313113" y="3830638"/>
          <p14:tracePt t="64181" x="3303588" y="3830638"/>
          <p14:tracePt t="64198" x="3295650" y="3830638"/>
          <p14:tracePt t="64214" x="3276600" y="3830638"/>
          <p14:tracePt t="64231" x="3268663" y="3830638"/>
          <p14:tracePt t="64248" x="3251200" y="3822700"/>
          <p14:tracePt t="64264" x="3241675" y="3822700"/>
          <p14:tracePt t="64281" x="3232150" y="3822700"/>
          <p14:tracePt t="64298" x="3214688" y="3822700"/>
          <p14:tracePt t="64314" x="3205163" y="3822700"/>
          <p14:tracePt t="64331" x="3197225" y="3822700"/>
          <p14:tracePt t="64348" x="3170238" y="3822700"/>
          <p14:tracePt t="64364" x="3143250" y="3822700"/>
          <p14:tracePt t="64381" x="3133725" y="3822700"/>
          <p14:tracePt t="64398" x="3116263" y="3822700"/>
          <p14:tracePt t="64414" x="3098800" y="3822700"/>
          <p14:tracePt t="64431" x="3081338" y="3813175"/>
          <p14:tracePt t="64448" x="3062288" y="3803650"/>
          <p14:tracePt t="64464" x="3036888" y="3803650"/>
          <p14:tracePt t="64481" x="3017838" y="3803650"/>
          <p14:tracePt t="64498" x="3000375" y="3803650"/>
          <p14:tracePt t="64514" x="2990850" y="3795713"/>
          <p14:tracePt t="64531" x="2973388" y="3795713"/>
          <p14:tracePt t="64548" x="2955925" y="3795713"/>
          <p14:tracePt t="64564" x="2938463" y="3795713"/>
          <p14:tracePt t="64581" x="2919413" y="3795713"/>
          <p14:tracePt t="64598" x="2911475" y="3795713"/>
          <p14:tracePt t="64614" x="2894013" y="3795713"/>
          <p14:tracePt t="64631" x="2874963" y="3795713"/>
          <p14:tracePt t="64648" x="2857500" y="3795713"/>
          <p14:tracePt t="64664" x="2840038" y="3795713"/>
          <p14:tracePt t="64681" x="2822575" y="3795713"/>
          <p14:tracePt t="64698" x="2813050" y="3795713"/>
          <p14:tracePt t="64715" x="2795588" y="3795713"/>
          <p14:tracePt t="64731" x="2786063" y="3795713"/>
          <p14:tracePt t="64748" x="2776538" y="3795713"/>
          <p14:tracePt t="64765" x="2768600" y="3795713"/>
          <p14:tracePt t="64781" x="2751138" y="3795713"/>
          <p14:tracePt t="64798" x="2741613" y="3795713"/>
          <p14:tracePt t="64815" x="2732088" y="3795713"/>
          <p14:tracePt t="64831" x="2724150" y="3795713"/>
          <p14:tracePt t="64930" x="2732088" y="3795713"/>
          <p14:tracePt t="64946" x="2751138" y="3795713"/>
          <p14:tracePt t="64953" x="2759075" y="3795713"/>
          <p14:tracePt t="64965" x="2776538" y="3795713"/>
          <p14:tracePt t="64981" x="2813050" y="3795713"/>
          <p14:tracePt t="64998" x="2867025" y="3813175"/>
          <p14:tracePt t="65015" x="2928938" y="3830638"/>
          <p14:tracePt t="65031" x="2982913" y="3840163"/>
          <p14:tracePt t="65048" x="3027363" y="3857625"/>
          <p14:tracePt t="65065" x="3062288" y="3884613"/>
          <p14:tracePt t="65081" x="3116263" y="3902075"/>
          <p14:tracePt t="65098" x="3133725" y="3902075"/>
          <p14:tracePt t="65115" x="3160713" y="3919538"/>
          <p14:tracePt t="65131" x="3179763" y="3919538"/>
          <p14:tracePt t="65148" x="3214688" y="3938588"/>
          <p14:tracePt t="65165" x="3251200" y="3956050"/>
          <p14:tracePt t="65181" x="3303588" y="3983038"/>
          <p14:tracePt t="65198" x="3340100" y="4017963"/>
          <p14:tracePt t="65215" x="3375025" y="4044950"/>
          <p14:tracePt t="65231" x="3411538" y="4062413"/>
          <p14:tracePt t="65248" x="3455988" y="4081463"/>
          <p14:tracePt t="65265" x="3544888" y="4089400"/>
          <p14:tracePt t="65281" x="3803650" y="4098925"/>
          <p14:tracePt t="65298" x="4027488" y="4098925"/>
          <p14:tracePt t="65315" x="4251325" y="4098925"/>
          <p14:tracePt t="65331" x="4465638" y="4098925"/>
          <p14:tracePt t="65348" x="4643438" y="4098925"/>
          <p14:tracePt t="65365" x="4813300" y="4108450"/>
          <p14:tracePt t="65381" x="5000625" y="4125913"/>
          <p14:tracePt t="65398" x="5241925" y="4125913"/>
          <p14:tracePt t="65415" x="5500688" y="4125913"/>
          <p14:tracePt t="65431" x="5732463" y="4133850"/>
          <p14:tracePt t="65448" x="5938838" y="4143375"/>
          <p14:tracePt t="65465" x="6143625" y="4152900"/>
          <p14:tracePt t="65481" x="6259513" y="4152900"/>
          <p14:tracePt t="65498" x="6402388" y="4152900"/>
          <p14:tracePt t="65515" x="6562725" y="4160838"/>
          <p14:tracePt t="65531" x="6732588" y="4179888"/>
          <p14:tracePt t="65548" x="6884988" y="4197350"/>
          <p14:tracePt t="65565" x="7072313" y="4214813"/>
          <p14:tracePt t="65581" x="7259638" y="4214813"/>
          <p14:tracePt t="65598" x="7429500" y="4214813"/>
          <p14:tracePt t="65615" x="7589838" y="4214813"/>
          <p14:tracePt t="65631" x="7732713" y="4214813"/>
          <p14:tracePt t="65648" x="7894638" y="4214813"/>
          <p14:tracePt t="65665" x="8099425" y="4205288"/>
          <p14:tracePt t="65681" x="8180388" y="4197350"/>
          <p14:tracePt t="65698" x="8232775" y="4197350"/>
          <p14:tracePt t="65715" x="8259763" y="4197350"/>
          <p14:tracePt t="65732" x="8277225" y="4197350"/>
          <p14:tracePt t="65748" x="8296275" y="4197350"/>
          <p14:tracePt t="65765" x="8313738" y="4197350"/>
          <p14:tracePt t="65781" x="8348663" y="4197350"/>
          <p14:tracePt t="65798" x="8394700" y="4197350"/>
          <p14:tracePt t="65815" x="8447088" y="4197350"/>
          <p14:tracePt t="65831" x="8483600" y="4197350"/>
          <p14:tracePt t="65848" x="8491538" y="4197350"/>
          <p14:tracePt t="65865" x="8501063" y="4197350"/>
          <p14:tracePt t="66034" x="8491538" y="4197350"/>
          <p14:tracePt t="66058" x="8483600" y="4197350"/>
          <p14:tracePt t="66074" x="8474075" y="4197350"/>
          <p14:tracePt t="66082" x="8466138" y="4197350"/>
          <p14:tracePt t="66090" x="8447088" y="4197350"/>
          <p14:tracePt t="66098" x="8429625" y="4197350"/>
          <p14:tracePt t="66115" x="8394700" y="4197350"/>
          <p14:tracePt t="66131" x="8375650" y="4197350"/>
          <p14:tracePt t="66148" x="8367713" y="4197350"/>
          <p14:tracePt t="66165" x="8348663" y="4197350"/>
          <p14:tracePt t="66181" x="8331200" y="4187825"/>
          <p14:tracePt t="66198" x="8304213" y="4179888"/>
          <p14:tracePt t="66215" x="8286750" y="4170363"/>
          <p14:tracePt t="66231" x="8277225" y="4170363"/>
          <p14:tracePt t="66266" x="8269288" y="4170363"/>
          <p14:tracePt t="66290" x="8259763" y="4170363"/>
          <p14:tracePt t="66298" x="8251825" y="4170363"/>
          <p14:tracePt t="66306" x="8251825" y="4160838"/>
          <p14:tracePt t="66322" x="8242300" y="4160838"/>
          <p14:tracePt t="66338" x="8232775" y="4152900"/>
          <p14:tracePt t="66348" x="8215313" y="4152900"/>
          <p14:tracePt t="66365" x="8188325" y="4133850"/>
          <p14:tracePt t="66381" x="8143875" y="4125913"/>
          <p14:tracePt t="66398" x="8089900" y="4098925"/>
          <p14:tracePt t="66415" x="8027988" y="4081463"/>
          <p14:tracePt t="66431" x="7974013" y="4062413"/>
          <p14:tracePt t="66448" x="7929563" y="4054475"/>
          <p14:tracePt t="66465" x="7912100" y="4054475"/>
          <p14:tracePt t="66481" x="7885113" y="4044950"/>
          <p14:tracePt t="66498" x="7831138" y="4044950"/>
          <p14:tracePt t="66515" x="7742238" y="4044950"/>
          <p14:tracePt t="66531" x="7626350" y="4044950"/>
          <p14:tracePt t="66548" x="7500938" y="4044950"/>
          <p14:tracePt t="66565" x="7402513" y="4044950"/>
          <p14:tracePt t="66582" x="7348538" y="4044950"/>
          <p14:tracePt t="66598" x="7323138" y="4044950"/>
          <p14:tracePt t="66615" x="7296150" y="4044950"/>
          <p14:tracePt t="66632" x="7286625" y="4044950"/>
          <p14:tracePt t="66648" x="7269163" y="4044950"/>
          <p14:tracePt t="66665" x="7242175" y="4044950"/>
          <p14:tracePt t="66682" x="7224713" y="4044950"/>
          <p14:tracePt t="66698" x="7215188" y="4054475"/>
          <p14:tracePt t="66754" x="7205663" y="4054475"/>
          <p14:tracePt t="66778" x="7197725" y="4054475"/>
          <p14:tracePt t="66786" x="7197725" y="4062413"/>
          <p14:tracePt t="66794" x="7188200" y="4062413"/>
          <p14:tracePt t="66802" x="7188200" y="4071938"/>
          <p14:tracePt t="66815" x="7180263" y="4071938"/>
          <p14:tracePt t="66832" x="7170738" y="4089400"/>
          <p14:tracePt t="66848" x="7143750" y="4098925"/>
          <p14:tracePt t="66865" x="7134225" y="4108450"/>
          <p14:tracePt t="66882" x="7126288" y="4116388"/>
          <p14:tracePt t="66898" x="7116763" y="4116388"/>
          <p14:tracePt t="66915" x="7116763" y="4125913"/>
          <p14:tracePt t="66954" x="7108825" y="4125913"/>
          <p14:tracePt t="66978" x="7099300" y="4125913"/>
          <p14:tracePt t="66994" x="7089775" y="4125913"/>
          <p14:tracePt t="67002" x="7081838" y="4125913"/>
          <p14:tracePt t="67026" x="7072313" y="4125913"/>
          <p14:tracePt t="67042" x="7062788" y="4125913"/>
          <p14:tracePt t="67058" x="7062788" y="4133850"/>
          <p14:tracePt t="67066" x="7054850" y="4133850"/>
          <p14:tracePt t="67082" x="7045325" y="4133850"/>
          <p14:tracePt t="67098" x="7027863" y="4133850"/>
          <p14:tracePt t="67115" x="7018338" y="4133850"/>
          <p14:tracePt t="67132" x="7010400" y="4133850"/>
          <p14:tracePt t="67148" x="7000875" y="4133850"/>
          <p14:tracePt t="67282" x="6991350" y="4133850"/>
          <p14:tracePt t="67290" x="6983413" y="4133850"/>
          <p14:tracePt t="67330" x="6973888" y="4133850"/>
          <p14:tracePt t="67354" x="6965950" y="4133850"/>
          <p14:tracePt t="67378" x="6956425" y="4133850"/>
          <p14:tracePt t="67394" x="6946900" y="4133850"/>
          <p14:tracePt t="67458" x="6938963" y="4133850"/>
          <p14:tracePt t="67474" x="6929438" y="4133850"/>
          <p14:tracePt t="67490" x="6929438" y="4143375"/>
          <p14:tracePt t="67498" x="6919913" y="4143375"/>
          <p14:tracePt t="67506" x="6919913" y="4152900"/>
          <p14:tracePt t="67515" x="6911975" y="4152900"/>
          <p14:tracePt t="67532" x="6884988" y="4160838"/>
          <p14:tracePt t="67548" x="6875463" y="4179888"/>
          <p14:tracePt t="67565" x="6858000" y="4187825"/>
          <p14:tracePt t="67582" x="6848475" y="4187825"/>
          <p14:tracePt t="67598" x="6848475" y="4197350"/>
          <p14:tracePt t="68026" x="6840538" y="4197350"/>
          <p14:tracePt t="68042" x="6831013" y="4197350"/>
          <p14:tracePt t="68050" x="6823075" y="4197350"/>
          <p14:tracePt t="68066" x="6813550" y="4197350"/>
          <p14:tracePt t="68082" x="6796088" y="4197350"/>
          <p14:tracePt t="68090" x="6777038" y="4197350"/>
          <p14:tracePt t="68098" x="6759575" y="4197350"/>
          <p14:tracePt t="68115" x="6715125" y="4197350"/>
          <p14:tracePt t="68132" x="6670675" y="4197350"/>
          <p14:tracePt t="68148" x="6653213" y="4197350"/>
          <p14:tracePt t="68165" x="6634163" y="4197350"/>
          <p14:tracePt t="68182" x="6626225" y="4197350"/>
          <p14:tracePt t="68198" x="6608763" y="4197350"/>
          <p14:tracePt t="68215" x="6599238" y="4197350"/>
          <p14:tracePt t="68232" x="6572250" y="4187825"/>
          <p14:tracePt t="68248" x="6537325" y="4179888"/>
          <p14:tracePt t="68250" x="6510338" y="4179888"/>
          <p14:tracePt t="68266" x="6483350" y="4179888"/>
          <p14:tracePt t="68282" x="6446838" y="4170363"/>
          <p14:tracePt t="68299" x="6438900" y="4160838"/>
          <p14:tracePt t="68315" x="6429375" y="4160838"/>
          <p14:tracePt t="68332" x="6411913" y="4160838"/>
          <p14:tracePt t="68348" x="6402388" y="4160838"/>
          <p14:tracePt t="68365" x="6402388" y="4152900"/>
          <p14:tracePt t="68382" x="6384925" y="4152900"/>
          <p14:tracePt t="68399" x="6367463" y="4152900"/>
          <p14:tracePt t="68415" x="6340475" y="4152900"/>
          <p14:tracePt t="68432" x="6303963" y="4152900"/>
          <p14:tracePt t="68449" x="6276975" y="4152900"/>
          <p14:tracePt t="68466" x="6242050" y="4152900"/>
          <p14:tracePt t="68482" x="6224588" y="4152900"/>
          <p14:tracePt t="68498" x="6215063" y="4152900"/>
          <p14:tracePt t="68515" x="6188075" y="4152900"/>
          <p14:tracePt t="68532" x="6180138" y="4152900"/>
          <p14:tracePt t="68549" x="6153150" y="4152900"/>
          <p14:tracePt t="68565" x="6134100" y="4152900"/>
          <p14:tracePt t="68582" x="6126163" y="4152900"/>
          <p14:tracePt t="68599" x="6116638" y="4152900"/>
          <p14:tracePt t="68615" x="6089650" y="4152900"/>
          <p14:tracePt t="68632" x="6081713" y="4152900"/>
          <p14:tracePt t="68649" x="6054725" y="4152900"/>
          <p14:tracePt t="68666" x="6010275" y="4152900"/>
          <p14:tracePt t="68682" x="5973763" y="4152900"/>
          <p14:tracePt t="68699" x="5946775" y="4152900"/>
          <p14:tracePt t="68715" x="5911850" y="4152900"/>
          <p14:tracePt t="68732" x="5875338" y="4152900"/>
          <p14:tracePt t="68749" x="5848350" y="4152900"/>
          <p14:tracePt t="68765" x="5813425" y="4152900"/>
          <p14:tracePt t="68782" x="5786438" y="4152900"/>
          <p14:tracePt t="68799" x="5732463" y="4152900"/>
          <p14:tracePt t="68815" x="5670550" y="4143375"/>
          <p14:tracePt t="68832" x="5589588" y="4133850"/>
          <p14:tracePt t="68849" x="5518150" y="4133850"/>
          <p14:tracePt t="68866" x="5456238" y="4133850"/>
          <p14:tracePt t="68882" x="5419725" y="4125913"/>
          <p14:tracePt t="68899" x="5402263" y="4125913"/>
          <p14:tracePt t="68915" x="5384800" y="4125913"/>
          <p14:tracePt t="68932" x="5375275" y="4125913"/>
          <p14:tracePt t="68949" x="5367338" y="4125913"/>
          <p14:tracePt t="69002" x="5357813" y="4125913"/>
          <p14:tracePt t="69018" x="5348288" y="4125913"/>
          <p14:tracePt t="69034" x="5340350" y="4125913"/>
          <p14:tracePt t="69050" x="5330825" y="4125913"/>
          <p14:tracePt t="69066" x="5322888" y="4125913"/>
          <p14:tracePt t="69074" x="5313363" y="4125913"/>
          <p14:tracePt t="69090" x="5303838" y="4125913"/>
          <p14:tracePt t="69099" x="5303838" y="4133850"/>
          <p14:tracePt t="69115" x="5286375" y="4133850"/>
          <p14:tracePt t="69132" x="5276850" y="4133850"/>
          <p14:tracePt t="69149" x="5251450" y="4133850"/>
          <p14:tracePt t="69165" x="5232400" y="4133850"/>
          <p14:tracePt t="69182" x="5224463" y="4133850"/>
          <p14:tracePt t="69199" x="5214938" y="4133850"/>
          <p14:tracePt t="69250" x="5205413" y="4133850"/>
          <p14:tracePt t="69266" x="5197475" y="4133850"/>
          <p14:tracePt t="69290" x="5187950" y="4133850"/>
          <p14:tracePt t="69338" x="5180013" y="4133850"/>
          <p14:tracePt t="69362" x="5170488" y="4133850"/>
          <p14:tracePt t="69370" x="5160963" y="4133850"/>
          <p14:tracePt t="69402" x="5153025" y="4133850"/>
          <p14:tracePt t="69426" x="5143500" y="4133850"/>
          <p14:tracePt t="69442" x="5133975" y="4133850"/>
          <p14:tracePt t="69450" x="5126038" y="4133850"/>
          <p14:tracePt t="69466" x="5116513" y="4133850"/>
          <p14:tracePt t="69482" x="5108575" y="4133850"/>
          <p14:tracePt t="69522" x="5099050" y="4133850"/>
          <p14:tracePt t="69834" x="5108575" y="4133850"/>
          <p14:tracePt t="70027" x="5108575" y="4143375"/>
          <p14:tracePt t="70098" x="5108575" y="4152900"/>
          <p14:tracePt t="70378" x="5099050" y="4152900"/>
          <p14:tracePt t="70394" x="5089525" y="4152900"/>
          <p14:tracePt t="70403" x="5081588" y="4152900"/>
          <p14:tracePt t="70418" x="5072063" y="4152900"/>
          <p14:tracePt t="70434" x="5062538" y="4152900"/>
          <p14:tracePt t="70451" x="5054600" y="4152900"/>
          <p14:tracePt t="70459" x="5045075" y="4152900"/>
          <p14:tracePt t="70474" x="5037138" y="4152900"/>
          <p14:tracePt t="70490" x="5027613" y="4152900"/>
          <p14:tracePt t="70506" x="5018088" y="4152900"/>
          <p14:tracePt t="70516" x="5010150" y="4152900"/>
          <p14:tracePt t="70532" x="5000625" y="4152900"/>
          <p14:tracePt t="70549" x="4991100" y="4152900"/>
          <p14:tracePt t="70566" x="4973638" y="4152900"/>
          <p14:tracePt t="70582" x="4956175" y="4152900"/>
          <p14:tracePt t="70599" x="4929188" y="4152900"/>
          <p14:tracePt t="70616" x="4902200" y="4152900"/>
          <p14:tracePt t="70632" x="4875213" y="4152900"/>
          <p14:tracePt t="70649" x="4857750" y="4152900"/>
          <p14:tracePt t="70666" x="4840288" y="4152900"/>
          <p14:tracePt t="70699" x="4822825" y="4152900"/>
          <p14:tracePt t="70716" x="4813300" y="4152900"/>
          <p14:tracePt t="70732" x="4803775" y="4152900"/>
          <p14:tracePt t="70749" x="4795838" y="4152900"/>
          <p14:tracePt t="70766" x="4786313" y="4152900"/>
          <p14:tracePt t="70782" x="4776788" y="4152900"/>
          <p14:tracePt t="70799" x="4768850" y="4152900"/>
          <p14:tracePt t="70816" x="4759325" y="4152900"/>
          <p14:tracePt t="70832" x="4751388" y="4152900"/>
          <p14:tracePt t="70849" x="4741863" y="4152900"/>
          <p14:tracePt t="70866" x="4724400" y="4152900"/>
          <p14:tracePt t="70882" x="4714875" y="4152900"/>
          <p14:tracePt t="70899" x="4705350" y="4152900"/>
          <p14:tracePt t="70916" x="4697413" y="4152900"/>
          <p14:tracePt t="70932" x="4679950" y="4152900"/>
          <p14:tracePt t="70949" x="4670425" y="4152900"/>
          <p14:tracePt t="70966" x="4652963" y="4152900"/>
          <p14:tracePt t="70982" x="4633913" y="4152900"/>
          <p14:tracePt t="70999" x="4625975" y="4152900"/>
          <p14:tracePt t="71016" x="4616450" y="4152900"/>
          <p14:tracePt t="71032" x="4608513" y="4152900"/>
          <p14:tracePt t="71049" x="4589463" y="4152900"/>
          <p14:tracePt t="71066" x="4572000" y="4152900"/>
          <p14:tracePt t="71082" x="4554538" y="4152900"/>
          <p14:tracePt t="71099" x="4545013" y="4152900"/>
          <p14:tracePt t="71116" x="4537075" y="4152900"/>
          <p14:tracePt t="71149" x="4527550" y="4152900"/>
          <p14:tracePt t="71171" x="4518025" y="4152900"/>
          <p14:tracePt t="71371" x="4527550" y="4152900"/>
          <p14:tracePt t="71395" x="4537075" y="4152900"/>
          <p14:tracePt t="71483" x="4545013" y="4152900"/>
          <p14:tracePt t="71507" x="4554538" y="4152900"/>
          <p14:tracePt t="71523" x="4562475" y="4152900"/>
          <p14:tracePt t="71562" x="4572000" y="4152900"/>
          <p14:tracePt t="71595" x="4581525" y="4152900"/>
          <p14:tracePt t="71611" x="4589463" y="4152900"/>
          <p14:tracePt t="71659" x="4598988" y="4152900"/>
          <p14:tracePt t="71666" x="4608513" y="4152900"/>
          <p14:tracePt t="71675" x="4608513" y="4160838"/>
          <p14:tracePt t="72475" x="4616450" y="4160838"/>
          <p14:tracePt t="72499" x="4625975" y="4160838"/>
          <p14:tracePt t="72523" x="4633913" y="4170363"/>
          <p14:tracePt t="72531" x="4643438" y="4170363"/>
          <p14:tracePt t="72547" x="4652963" y="4170363"/>
          <p14:tracePt t="72563" x="4660900" y="4170363"/>
          <p14:tracePt t="72579" x="4670425" y="4170363"/>
          <p14:tracePt t="72587" x="4679950" y="4179888"/>
          <p14:tracePt t="72603" x="4687888" y="4179888"/>
          <p14:tracePt t="72819" x="4679950" y="4179888"/>
          <p14:tracePt t="72851" x="4670425" y="4179888"/>
          <p14:tracePt t="73139" x="4660900" y="4179888"/>
          <p14:tracePt t="73155" x="4652963" y="4179888"/>
          <p14:tracePt t="73171" x="4643438" y="4179888"/>
          <p14:tracePt t="73179" x="4633913" y="4179888"/>
          <p14:tracePt t="73195" x="4625975" y="4179888"/>
          <p14:tracePt t="73211" x="4616450" y="4179888"/>
          <p14:tracePt t="73219" x="4608513" y="4179888"/>
          <p14:tracePt t="73233" x="4598988" y="4179888"/>
          <p14:tracePt t="73249" x="4572000" y="4170363"/>
          <p14:tracePt t="73266" x="4554538" y="4170363"/>
          <p14:tracePt t="73283" x="4537075" y="4170363"/>
          <p14:tracePt t="73299" x="4527550" y="4160838"/>
          <p14:tracePt t="73316" x="4510088" y="4160838"/>
          <p14:tracePt t="73333" x="4500563" y="4152900"/>
          <p14:tracePt t="73349" x="4491038" y="4152900"/>
          <p14:tracePt t="73366" x="4473575" y="4152900"/>
          <p14:tracePt t="73383" x="4456113" y="4152900"/>
          <p14:tracePt t="73399" x="4446588" y="4152900"/>
          <p14:tracePt t="73416" x="4438650" y="4152900"/>
          <p14:tracePt t="73555" x="4429125" y="4152900"/>
          <p14:tracePt t="73595" x="4419600" y="4152900"/>
          <p14:tracePt t="73603" x="4411663" y="4152900"/>
          <p14:tracePt t="73627" x="4402138" y="4152900"/>
          <p14:tracePt t="73643" x="4394200" y="4152900"/>
          <p14:tracePt t="73651" x="4375150" y="4152900"/>
          <p14:tracePt t="73659" x="4367213" y="4152900"/>
          <p14:tracePt t="73667" x="4357688" y="4152900"/>
          <p14:tracePt t="73683" x="4348163" y="4160838"/>
          <p14:tracePt t="73699" x="4330700" y="4160838"/>
          <p14:tracePt t="73716" x="4322763" y="4160838"/>
          <p14:tracePt t="73733" x="4313238" y="4160838"/>
          <p14:tracePt t="73749" x="4303713" y="4170363"/>
          <p14:tracePt t="73766" x="4295775" y="4170363"/>
          <p14:tracePt t="73783" x="4286250" y="4170363"/>
          <p14:tracePt t="73800" x="4268788" y="4179888"/>
          <p14:tracePt t="73816" x="4251325" y="4179888"/>
          <p14:tracePt t="73833" x="4232275" y="4179888"/>
          <p14:tracePt t="73850" x="4224338" y="4179888"/>
          <p14:tracePt t="73866" x="4205288" y="4179888"/>
          <p14:tracePt t="73883" x="4197350" y="4179888"/>
          <p14:tracePt t="73899" x="4187825" y="4179888"/>
          <p14:tracePt t="73916" x="4170363" y="4179888"/>
          <p14:tracePt t="73950" x="4160838" y="4179888"/>
          <p14:tracePt t="73971" x="4152900" y="4179888"/>
          <p14:tracePt t="73987" x="4143375" y="4179888"/>
          <p14:tracePt t="74000" x="4133850" y="4179888"/>
          <p14:tracePt t="74027" x="4125913" y="4179888"/>
          <p14:tracePt t="74043" x="4116388" y="4179888"/>
          <p14:tracePt t="74067" x="4108450" y="4179888"/>
          <p14:tracePt t="74083" x="4098925" y="4179888"/>
          <p14:tracePt t="74099" x="4089400" y="4179888"/>
          <p14:tracePt t="74115" x="4081463" y="4179888"/>
          <p14:tracePt t="74131" x="4071938" y="4179888"/>
          <p14:tracePt t="74139" x="4062413" y="4179888"/>
          <p14:tracePt t="74155" x="4054475" y="4179888"/>
          <p14:tracePt t="74171" x="4044950" y="4179888"/>
          <p14:tracePt t="74187" x="4037013" y="4179888"/>
          <p14:tracePt t="74203" x="4027488" y="4179888"/>
          <p14:tracePt t="74219" x="4017963" y="4179888"/>
          <p14:tracePt t="74259" x="4010025" y="4179888"/>
          <p14:tracePt t="74291" x="4000500" y="4179888"/>
          <p14:tracePt t="74299" x="3990975" y="4179888"/>
          <p14:tracePt t="74347" x="3983038" y="4179888"/>
          <p14:tracePt t="74403" x="3973513" y="4179888"/>
          <p14:tracePt t="74419" x="3965575" y="4179888"/>
          <p14:tracePt t="74515" x="3956050" y="4179888"/>
          <p14:tracePt t="74563" x="3946525" y="4179888"/>
          <p14:tracePt t="74587" x="3938588" y="4179888"/>
          <p14:tracePt t="74619" x="3929063" y="4179888"/>
          <p14:tracePt t="74683" x="3929063" y="4187825"/>
          <p14:tracePt t="74699" x="3929063" y="4197350"/>
          <p14:tracePt t="74707" x="3938588" y="4197350"/>
          <p14:tracePt t="74716" x="3956050" y="4205288"/>
          <p14:tracePt t="74733" x="3990975" y="4232275"/>
          <p14:tracePt t="74750" x="4044950" y="4259263"/>
          <p14:tracePt t="74766" x="4071938" y="4276725"/>
          <p14:tracePt t="74783" x="4108450" y="4286250"/>
          <p14:tracePt t="74800" x="4143375" y="4303713"/>
          <p14:tracePt t="74816" x="4187825" y="4313238"/>
          <p14:tracePt t="74833" x="4205288" y="4313238"/>
          <p14:tracePt t="74850" x="4224338" y="4322763"/>
          <p14:tracePt t="74867" x="4232275" y="4322763"/>
          <p14:tracePt t="74883" x="4241800" y="4322763"/>
          <p14:tracePt t="74900" x="4259263" y="4330700"/>
          <p14:tracePt t="74916" x="4268788" y="4330700"/>
          <p14:tracePt t="74933" x="4276725" y="4330700"/>
          <p14:tracePt t="74950" x="4295775" y="4330700"/>
          <p14:tracePt t="74966" x="4313238" y="4330700"/>
          <p14:tracePt t="74983" x="4322763" y="4330700"/>
          <p14:tracePt t="75000" x="4348163" y="4330700"/>
          <p14:tracePt t="75016" x="4367213" y="4330700"/>
          <p14:tracePt t="75033" x="4384675" y="4330700"/>
          <p14:tracePt t="75050" x="4411663" y="4330700"/>
          <p14:tracePt t="75067" x="4438650" y="4330700"/>
          <p14:tracePt t="75083" x="4446588" y="4330700"/>
          <p14:tracePt t="75100" x="4456113" y="4330700"/>
          <p14:tracePt t="75117" x="4473575" y="4322763"/>
          <p14:tracePt t="75133" x="4491038" y="4313238"/>
          <p14:tracePt t="75150" x="4510088" y="4303713"/>
          <p14:tracePt t="75167" x="4518025" y="4303713"/>
          <p14:tracePt t="75183" x="4527550" y="4303713"/>
          <p14:tracePt t="75200" x="4527550" y="4295775"/>
          <p14:tracePt t="75216" x="4545013" y="4295775"/>
          <p14:tracePt t="75233" x="4562475" y="4295775"/>
          <p14:tracePt t="75250" x="4589463" y="4295775"/>
          <p14:tracePt t="75267" x="4633913" y="4286250"/>
          <p14:tracePt t="75283" x="4660900" y="4268788"/>
          <p14:tracePt t="75300" x="4670425" y="4268788"/>
          <p14:tracePt t="75475" x="4660900" y="4268788"/>
          <p14:tracePt t="75491" x="4652963" y="4268788"/>
          <p14:tracePt t="75500" x="4633913" y="4268788"/>
          <p14:tracePt t="75507" x="4608513" y="4268788"/>
          <p14:tracePt t="75516" x="4572000" y="4268788"/>
          <p14:tracePt t="75533" x="4500563" y="4268788"/>
          <p14:tracePt t="75550" x="4402138" y="4268788"/>
          <p14:tracePt t="75567" x="4340225" y="4268788"/>
          <p14:tracePt t="75583" x="4295775" y="4268788"/>
          <p14:tracePt t="75600" x="4268788" y="4268788"/>
          <p14:tracePt t="75616" x="4241800" y="4268788"/>
          <p14:tracePt t="75633" x="4224338" y="4268788"/>
          <p14:tracePt t="75650" x="4205288" y="4268788"/>
          <p14:tracePt t="75667" x="4170363" y="4268788"/>
          <p14:tracePt t="75683" x="4125913" y="4268788"/>
          <p14:tracePt t="75700" x="4108450" y="4268788"/>
          <p14:tracePt t="75717" x="4081463" y="4268788"/>
          <p14:tracePt t="75733" x="4071938" y="4268788"/>
          <p14:tracePt t="75750" x="4062413" y="4268788"/>
          <p14:tracePt t="75767" x="4044950" y="4268788"/>
          <p14:tracePt t="75783" x="4037013" y="4268788"/>
          <p14:tracePt t="75800" x="4027488" y="4268788"/>
          <p14:tracePt t="75817" x="4010025" y="4268788"/>
          <p14:tracePt t="75833" x="3990975" y="4268788"/>
          <p14:tracePt t="75850" x="3983038" y="4268788"/>
          <p14:tracePt t="75867" x="3946525" y="4268788"/>
          <p14:tracePt t="75883" x="3929063" y="4268788"/>
          <p14:tracePt t="75900" x="3911600" y="4268788"/>
          <p14:tracePt t="75917" x="3894138" y="4268788"/>
          <p14:tracePt t="75933" x="3884613" y="4268788"/>
          <p14:tracePt t="75950" x="3867150" y="4268788"/>
          <p14:tracePt t="75967" x="3857625" y="4268788"/>
          <p14:tracePt t="75983" x="3848100" y="4268788"/>
          <p14:tracePt t="76000" x="3840163" y="4268788"/>
          <p14:tracePt t="76017" x="3830638" y="4268788"/>
          <p14:tracePt t="76033" x="3813175" y="4268788"/>
          <p14:tracePt t="76050" x="3803650" y="4268788"/>
          <p14:tracePt t="76067" x="3786188" y="4268788"/>
          <p14:tracePt t="76083" x="3768725" y="4268788"/>
          <p14:tracePt t="76100" x="3759200" y="4268788"/>
          <p14:tracePt t="76117" x="3751263" y="4268788"/>
          <p14:tracePt t="76133" x="3741738" y="4268788"/>
          <p14:tracePt t="76150" x="3732213" y="4268788"/>
          <p14:tracePt t="76167" x="3724275" y="4268788"/>
          <p14:tracePt t="76183" x="3714750" y="4268788"/>
          <p14:tracePt t="76217" x="3705225" y="4268788"/>
          <p14:tracePt t="76371" x="3705225" y="4259263"/>
          <p14:tracePt t="76387" x="3714750" y="4259263"/>
          <p14:tracePt t="76403" x="3732213" y="4259263"/>
          <p14:tracePt t="76411" x="3741738" y="4259263"/>
          <p14:tracePt t="76419" x="3751263" y="4259263"/>
          <p14:tracePt t="76433" x="3768725" y="4259263"/>
          <p14:tracePt t="76450" x="3803650" y="4259263"/>
          <p14:tracePt t="76467" x="3857625" y="4259263"/>
          <p14:tracePt t="76483" x="3911600" y="4259263"/>
          <p14:tracePt t="76500" x="4010025" y="4259263"/>
          <p14:tracePt t="76517" x="4143375" y="4259263"/>
          <p14:tracePt t="76533" x="4268788" y="4259263"/>
          <p14:tracePt t="76550" x="4384675" y="4259263"/>
          <p14:tracePt t="76567" x="4456113" y="4276725"/>
          <p14:tracePt t="76583" x="4510088" y="4286250"/>
          <p14:tracePt t="76600" x="4562475" y="4295775"/>
          <p14:tracePt t="76617" x="4660900" y="4295775"/>
          <p14:tracePt t="76633" x="4803775" y="4295775"/>
          <p14:tracePt t="76650" x="5000625" y="4295775"/>
          <p14:tracePt t="76667" x="5348288" y="4295775"/>
          <p14:tracePt t="76683" x="5510213" y="4295775"/>
          <p14:tracePt t="76700" x="5608638" y="4295775"/>
          <p14:tracePt t="76717" x="5680075" y="4295775"/>
          <p14:tracePt t="76733" x="5715000" y="4276725"/>
          <p14:tracePt t="76750" x="5768975" y="4276725"/>
          <p14:tracePt t="76767" x="5848350" y="4251325"/>
          <p14:tracePt t="76783" x="5956300" y="4224338"/>
          <p14:tracePt t="76800" x="6062663" y="4205288"/>
          <p14:tracePt t="76817" x="6153150" y="4170363"/>
          <p14:tracePt t="76833" x="6205538" y="4152900"/>
          <p14:tracePt t="76850" x="6251575" y="4133850"/>
          <p14:tracePt t="76867" x="6303963" y="4108450"/>
          <p14:tracePt t="76883" x="6357938" y="4098925"/>
          <p14:tracePt t="76900" x="6384925" y="4081463"/>
          <p14:tracePt t="76917" x="6419850" y="4062413"/>
          <p14:tracePt t="76933" x="6456363" y="4037013"/>
          <p14:tracePt t="76950" x="6510338" y="4010025"/>
          <p14:tracePt t="76967" x="6537325" y="3990975"/>
          <p14:tracePt t="76983" x="6562725" y="3973513"/>
          <p14:tracePt t="77000" x="6589713" y="3946525"/>
          <p14:tracePt t="77017" x="6616700" y="3929063"/>
          <p14:tracePt t="77033" x="6643688" y="3902075"/>
          <p14:tracePt t="77050" x="6688138" y="3875088"/>
          <p14:tracePt t="77067" x="6751638" y="3840163"/>
          <p14:tracePt t="77083" x="6769100" y="3822700"/>
          <p14:tracePt t="77100" x="6786563" y="3813175"/>
          <p14:tracePt t="77117" x="6796088" y="3795713"/>
          <p14:tracePt t="77133" x="6796088" y="3786188"/>
          <p14:tracePt t="77150" x="6796088" y="3768725"/>
          <p14:tracePt t="77167" x="6796088" y="3759200"/>
          <p14:tracePt t="77183" x="6804025" y="3759200"/>
          <p14:tracePt t="77200" x="6804025" y="3751263"/>
          <p14:tracePt t="77259" x="6804025" y="3741738"/>
          <p14:tracePt t="77347" x="6813550" y="3741738"/>
          <p14:tracePt t="77356" x="6813550" y="3732213"/>
          <p14:tracePt t="77572" x="6804025" y="3732213"/>
          <p14:tracePt t="77587" x="6796088" y="3732213"/>
          <p14:tracePt t="77627" x="6786563" y="3732213"/>
          <p14:tracePt t="77683" x="6777038" y="3732213"/>
          <p14:tracePt t="77708" x="6769100" y="3732213"/>
          <p14:tracePt t="77716" x="6769100" y="3724275"/>
          <p14:tracePt t="77740" x="6759575" y="3724275"/>
          <p14:tracePt t="77771" x="6751638" y="3724275"/>
          <p14:tracePt t="77803" x="6742113" y="3724275"/>
          <p14:tracePt t="77827" x="6732588" y="3724275"/>
          <p14:tracePt t="77835" x="6724650" y="3724275"/>
          <p14:tracePt t="77851" x="6715125" y="3724275"/>
          <p14:tracePt t="77867" x="6705600" y="3724275"/>
          <p14:tracePt t="77884" x="6688138" y="3724275"/>
          <p14:tracePt t="77891" x="6670675" y="3724275"/>
          <p14:tracePt t="77900" x="6661150" y="3724275"/>
          <p14:tracePt t="77917" x="6643688" y="3724275"/>
          <p14:tracePt t="77934" x="6634163" y="3724275"/>
          <p14:tracePt t="78227" x="6643688" y="3724275"/>
          <p14:tracePt t="78243" x="6643688" y="3732213"/>
          <p14:tracePt t="78420" x="6643688" y="3741738"/>
          <p14:tracePt t="78452" x="6634163" y="3741738"/>
          <p14:tracePt t="78460" x="6634163" y="3751263"/>
          <p14:tracePt t="78467" x="6626225" y="3751263"/>
          <p14:tracePt t="78484" x="6608763" y="3751263"/>
          <p14:tracePt t="78500" x="6589713" y="3759200"/>
          <p14:tracePt t="78517" x="6572250" y="3768725"/>
          <p14:tracePt t="78534" x="6562725" y="3768725"/>
          <p14:tracePt t="78550" x="6554788" y="3768725"/>
          <p14:tracePt t="78567" x="6545263" y="3776663"/>
          <p14:tracePt t="78584" x="6537325" y="3776663"/>
          <p14:tracePt t="78600" x="6518275" y="3776663"/>
          <p14:tracePt t="78617" x="6510338" y="3776663"/>
          <p14:tracePt t="78634" x="6491288" y="3776663"/>
          <p14:tracePt t="78650" x="6483350" y="3786188"/>
          <p14:tracePt t="78667" x="6473825" y="3795713"/>
          <p14:tracePt t="79140" x="6473825" y="3786188"/>
          <p14:tracePt t="79148" x="6483350" y="3786188"/>
          <p14:tracePt t="79164" x="6483350" y="3776663"/>
          <p14:tracePt t="79172" x="6491288" y="3776663"/>
          <p14:tracePt t="80076" x="6491288" y="3768725"/>
          <p14:tracePt t="80348" x="6491288" y="3759200"/>
          <p14:tracePt t="80364" x="6491288" y="3751263"/>
          <p14:tracePt t="80396" x="6491288" y="3741738"/>
          <p14:tracePt t="80932" x="6491288" y="3732213"/>
          <p14:tracePt t="80940" x="6491288" y="3724275"/>
          <p14:tracePt t="80996" x="6483350" y="3714750"/>
          <p14:tracePt t="81044" x="6483350" y="3705225"/>
          <p14:tracePt t="81980" x="6483350" y="3697288"/>
          <p14:tracePt t="82012" x="6473825" y="3687763"/>
          <p14:tracePt t="82676" x="6473825" y="3679825"/>
          <p14:tracePt t="82748" x="6473825" y="3670300"/>
          <p14:tracePt t="82780" x="6465888" y="3670300"/>
          <p14:tracePt t="82812" x="6465888" y="3660775"/>
          <p14:tracePt t="83492" x="6473825" y="3660775"/>
          <p14:tracePt t="83508" x="6483350" y="3660775"/>
          <p14:tracePt t="83516" x="6491288" y="3660775"/>
          <p14:tracePt t="83532" x="6500813" y="3660775"/>
          <p14:tracePt t="83540" x="6500813" y="3670300"/>
          <p14:tracePt t="83564" x="6510338" y="3670300"/>
          <p14:tracePt t="83588" x="6518275" y="3670300"/>
          <p14:tracePt t="83596" x="6527800" y="3670300"/>
          <p14:tracePt t="83612" x="6527800" y="3679825"/>
          <p14:tracePt t="83620" x="6537325" y="3679825"/>
          <p14:tracePt t="83637" x="6545263" y="3679825"/>
          <p14:tracePt t="83652" x="6562725" y="3687763"/>
          <p14:tracePt t="83668" x="6572250" y="3697288"/>
          <p14:tracePt t="83685" x="6599238" y="3705225"/>
          <p14:tracePt t="83701" x="6608763" y="3705225"/>
          <p14:tracePt t="83718" x="6626225" y="3724275"/>
          <p14:tracePt t="83735" x="6653213" y="3724275"/>
          <p14:tracePt t="83751" x="6680200" y="3732213"/>
          <p14:tracePt t="83768" x="6715125" y="3751263"/>
          <p14:tracePt t="83785" x="6759575" y="3751263"/>
          <p14:tracePt t="83801" x="6786563" y="3759200"/>
          <p14:tracePt t="83818" x="6796088" y="3768725"/>
          <p14:tracePt t="83835" x="6804025" y="3776663"/>
          <p14:tracePt t="83852" x="6813550" y="3786188"/>
          <p14:tracePt t="83868" x="6823075" y="3795713"/>
          <p14:tracePt t="83885" x="6823075" y="3803650"/>
          <p14:tracePt t="83901" x="6831013" y="3813175"/>
          <p14:tracePt t="83918" x="6831013" y="3822700"/>
          <p14:tracePt t="83935" x="6840538" y="3848100"/>
          <p14:tracePt t="83951" x="6848475" y="3867150"/>
          <p14:tracePt t="83968" x="6848475" y="3884613"/>
          <p14:tracePt t="83985" x="6858000" y="3894138"/>
          <p14:tracePt t="84001" x="6858000" y="3911600"/>
          <p14:tracePt t="84018" x="6858000" y="3919538"/>
          <p14:tracePt t="84035" x="6858000" y="3929063"/>
          <p14:tracePt t="84052" x="6858000" y="3946525"/>
          <p14:tracePt t="84068" x="6858000" y="3956050"/>
          <p14:tracePt t="84085" x="6867525" y="3973513"/>
          <p14:tracePt t="84101" x="6867525" y="3990975"/>
          <p14:tracePt t="84118" x="6875463" y="4010025"/>
          <p14:tracePt t="84135" x="6875463" y="4027488"/>
          <p14:tracePt t="84151" x="6884988" y="4044950"/>
          <p14:tracePt t="84168" x="6894513" y="4054475"/>
          <p14:tracePt t="84185" x="6911975" y="4071938"/>
          <p14:tracePt t="84201" x="6929438" y="4081463"/>
          <p14:tracePt t="84218" x="6946900" y="4089400"/>
          <p14:tracePt t="84235" x="6946900" y="4098925"/>
          <p14:tracePt t="84276" x="6956425" y="4098925"/>
          <p14:tracePt t="84308" x="6965950" y="4108450"/>
          <p14:tracePt t="84316" x="6973888" y="4108450"/>
          <p14:tracePt t="84340" x="6973888" y="4116388"/>
          <p14:tracePt t="84348" x="6983413" y="4116388"/>
          <p14:tracePt t="84356" x="6983413" y="4133850"/>
          <p14:tracePt t="84368" x="6991350" y="4133850"/>
          <p14:tracePt t="84385" x="7000875" y="4160838"/>
          <p14:tracePt t="84401" x="7010400" y="4179888"/>
          <p14:tracePt t="84418" x="7018338" y="4187825"/>
          <p14:tracePt t="84435" x="7027863" y="4187825"/>
          <p14:tracePt t="84452" x="7027863" y="4197350"/>
          <p14:tracePt t="84548" x="7037388" y="4197350"/>
          <p14:tracePt t="84572" x="7045325" y="4197350"/>
          <p14:tracePt t="84588" x="7054850" y="4197350"/>
          <p14:tracePt t="84596" x="7062788" y="4197350"/>
          <p14:tracePt t="84604" x="7081838" y="4197350"/>
          <p14:tracePt t="84618" x="7108825" y="4187825"/>
          <p14:tracePt t="84635" x="7205663" y="4187825"/>
          <p14:tracePt t="84652" x="7402513" y="4187825"/>
          <p14:tracePt t="84668" x="7537450" y="4187825"/>
          <p14:tracePt t="84685" x="7653338" y="4187825"/>
          <p14:tracePt t="84702" x="7724775" y="4187825"/>
          <p14:tracePt t="84718" x="7777163" y="4187825"/>
          <p14:tracePt t="84735" x="7804150" y="4187825"/>
          <p14:tracePt t="84752" x="7840663" y="4187825"/>
          <p14:tracePt t="84768" x="7894638" y="4187825"/>
          <p14:tracePt t="84785" x="7966075" y="4187825"/>
          <p14:tracePt t="84802" x="8018463" y="4179888"/>
          <p14:tracePt t="84818" x="8072438" y="4170363"/>
          <p14:tracePt t="84835" x="8099425" y="4170363"/>
          <p14:tracePt t="84852" x="8134350" y="4160838"/>
          <p14:tracePt t="84868" x="8161338" y="4160838"/>
          <p14:tracePt t="84885" x="8224838" y="4160838"/>
          <p14:tracePt t="84902" x="8304213" y="4160838"/>
          <p14:tracePt t="84918" x="8375650" y="4160838"/>
          <p14:tracePt t="84935" x="8439150" y="4160838"/>
          <p14:tracePt t="84952" x="8483600" y="4160838"/>
          <p14:tracePt t="84968" x="8510588" y="4160838"/>
          <p14:tracePt t="84985" x="8528050" y="4152900"/>
          <p14:tracePt t="85002" x="8545513" y="4152900"/>
          <p14:tracePt t="85018" x="8555038" y="4143375"/>
          <p14:tracePt t="85035" x="8562975" y="4143375"/>
          <p14:tracePt t="85125" x="8545513" y="4143375"/>
          <p14:tracePt t="85133" x="8518525" y="4143375"/>
          <p14:tracePt t="85141" x="8474075" y="4143375"/>
          <p14:tracePt t="85152" x="8429625" y="4152900"/>
          <p14:tracePt t="85168" x="8269288" y="4152900"/>
          <p14:tracePt t="85185" x="8089900" y="4152900"/>
          <p14:tracePt t="85202" x="7902575" y="4152900"/>
          <p14:tracePt t="85218" x="7769225" y="4152900"/>
          <p14:tracePt t="85235" x="7661275" y="4152900"/>
          <p14:tracePt t="85252" x="7527925" y="4152900"/>
          <p14:tracePt t="85268" x="7446963" y="4152900"/>
          <p14:tracePt t="85285" x="7348538" y="4152900"/>
          <p14:tracePt t="85302" x="7251700" y="4152900"/>
          <p14:tracePt t="85318" x="7143750" y="4152900"/>
          <p14:tracePt t="85335" x="7045325" y="4152900"/>
          <p14:tracePt t="85352" x="6956425" y="4152900"/>
          <p14:tracePt t="85368" x="6884988" y="4152900"/>
          <p14:tracePt t="85385" x="6813550" y="4152900"/>
          <p14:tracePt t="85402" x="6751638" y="4152900"/>
          <p14:tracePt t="85418" x="6688138" y="4152900"/>
          <p14:tracePt t="85435" x="6626225" y="4152900"/>
          <p14:tracePt t="85452" x="6518275" y="4143375"/>
          <p14:tracePt t="85468" x="6465888" y="4143375"/>
          <p14:tracePt t="85485" x="6429375" y="4143375"/>
          <p14:tracePt t="85502" x="6402388" y="4143375"/>
          <p14:tracePt t="85518" x="6375400" y="4143375"/>
          <p14:tracePt t="85535" x="6348413" y="4143375"/>
          <p14:tracePt t="85552" x="6303963" y="4143375"/>
          <p14:tracePt t="85568" x="6251575" y="4152900"/>
          <p14:tracePt t="85585" x="6205538" y="4152900"/>
          <p14:tracePt t="85602" x="6170613" y="4152900"/>
          <p14:tracePt t="85618" x="6126163" y="4152900"/>
          <p14:tracePt t="85635" x="6099175" y="4152900"/>
          <p14:tracePt t="85652" x="6054725" y="4152900"/>
          <p14:tracePt t="85668" x="6010275" y="4152900"/>
          <p14:tracePt t="85685" x="5983288" y="4152900"/>
          <p14:tracePt t="85702" x="5956300" y="4152900"/>
          <p14:tracePt t="85718" x="5938838" y="4152900"/>
          <p14:tracePt t="85735" x="5929313" y="4152900"/>
          <p14:tracePt t="85752" x="5919788" y="4152900"/>
          <p14:tracePt t="85877" x="5911850" y="4152900"/>
          <p14:tracePt t="85965" x="5902325" y="4152900"/>
          <p14:tracePt t="85997" x="5894388" y="4152900"/>
          <p14:tracePt t="86021" x="5884863" y="4152900"/>
          <p14:tracePt t="86045" x="5875338" y="4152900"/>
          <p14:tracePt t="86053" x="5867400" y="4152900"/>
          <p14:tracePt t="86069" x="5857875" y="4152900"/>
          <p14:tracePt t="86085" x="5848350" y="4152900"/>
          <p14:tracePt t="86101" x="5840413" y="4152900"/>
          <p14:tracePt t="86109" x="5830888" y="4152900"/>
          <p14:tracePt t="86125" x="5822950" y="4152900"/>
          <p14:tracePt t="86197" x="5813425" y="4152900"/>
          <p14:tracePt t="86341" x="5803900" y="4152900"/>
          <p14:tracePt t="86357" x="5795963" y="4152900"/>
          <p14:tracePt t="86381" x="5786438" y="4152900"/>
          <p14:tracePt t="86629" x="5776913" y="4152900"/>
          <p14:tracePt t="86669" x="5768975" y="4152900"/>
          <p14:tracePt t="86685" x="5759450" y="4152900"/>
          <p14:tracePt t="86749" x="5751513" y="4152900"/>
          <p14:tracePt t="86789" x="5741988" y="4152900"/>
          <p14:tracePt t="87181" x="5751513" y="4152900"/>
          <p14:tracePt t="87205" x="5759450" y="4152900"/>
          <p14:tracePt t="87221" x="5768975" y="4152900"/>
          <p14:tracePt t="87237" x="5776913" y="4152900"/>
          <p14:tracePt t="87253" x="5786438" y="4152900"/>
          <p14:tracePt t="87261" x="5795963" y="4152900"/>
          <p14:tracePt t="87269" x="5803900" y="4152900"/>
          <p14:tracePt t="87285" x="5875338" y="4143375"/>
          <p14:tracePt t="87302" x="5956300" y="4143375"/>
          <p14:tracePt t="87319" x="6054725" y="4143375"/>
          <p14:tracePt t="87335" x="6116638" y="4143375"/>
          <p14:tracePt t="87352" x="6161088" y="4143375"/>
          <p14:tracePt t="87369" x="6205538" y="4143375"/>
          <p14:tracePt t="87385" x="6269038" y="4143375"/>
          <p14:tracePt t="87402" x="6367463" y="4143375"/>
          <p14:tracePt t="87419" x="6500813" y="4143375"/>
          <p14:tracePt t="87435" x="6653213" y="4143375"/>
          <p14:tracePt t="87452" x="6848475" y="4143375"/>
          <p14:tracePt t="87469" x="6929438" y="4143375"/>
          <p14:tracePt t="87485" x="7000875" y="4143375"/>
          <p14:tracePt t="87502" x="7062788" y="4143375"/>
          <p14:tracePt t="87519" x="7134225" y="4143375"/>
          <p14:tracePt t="87535" x="7251700" y="4143375"/>
          <p14:tracePt t="87552" x="7394575" y="4143375"/>
          <p14:tracePt t="87569" x="7500938" y="4143375"/>
          <p14:tracePt t="87585" x="7581900" y="4143375"/>
          <p14:tracePt t="87602" x="7626350" y="4143375"/>
          <p14:tracePt t="87619" x="7653338" y="4143375"/>
          <p14:tracePt t="87635" x="7670800" y="4143375"/>
          <p14:tracePt t="87652" x="7724775" y="4143375"/>
          <p14:tracePt t="87669" x="7777163" y="4143375"/>
          <p14:tracePt t="87685" x="7848600" y="4143375"/>
          <p14:tracePt t="87702" x="7929563" y="4143375"/>
          <p14:tracePt t="87719" x="8010525" y="4143375"/>
          <p14:tracePt t="87735" x="8054975" y="4143375"/>
          <p14:tracePt t="87752" x="8072438" y="4143375"/>
          <p14:tracePt t="87769" x="8081963" y="4143375"/>
          <p14:tracePt t="87949" x="8089900" y="4143375"/>
          <p14:tracePt t="87965" x="8108950" y="4143375"/>
          <p14:tracePt t="87973" x="8108950" y="4152900"/>
          <p14:tracePt t="87985" x="8126413" y="4160838"/>
          <p14:tracePt t="88002" x="8170863" y="4187825"/>
          <p14:tracePt t="88019" x="8242300" y="4224338"/>
          <p14:tracePt t="88035" x="8323263" y="4268788"/>
          <p14:tracePt t="88052" x="8439150" y="4330700"/>
          <p14:tracePt t="88069" x="8491538" y="4348163"/>
          <p14:tracePt t="88085" x="8537575" y="4375150"/>
          <p14:tracePt t="88102" x="8555038" y="4394200"/>
          <p14:tracePt t="88119" x="8582025" y="4419600"/>
          <p14:tracePt t="88135" x="8609013" y="4456113"/>
          <p14:tracePt t="88152" x="8643938" y="4500563"/>
          <p14:tracePt t="88169" x="8670925" y="4537075"/>
          <p14:tracePt t="88186" x="8688388" y="4572000"/>
          <p14:tracePt t="88202" x="8705850" y="4608513"/>
          <p14:tracePt t="88219" x="8715375" y="4633913"/>
          <p14:tracePt t="88235" x="8724900" y="4652963"/>
          <p14:tracePt t="88252" x="8732838" y="4679950"/>
          <p14:tracePt t="88269" x="8742363" y="4697413"/>
          <p14:tracePt t="88285" x="8751888" y="4724400"/>
          <p14:tracePt t="88302" x="8759825" y="4751388"/>
          <p14:tracePt t="88319" x="8769350" y="4768850"/>
          <p14:tracePt t="88336" x="8769350" y="4776788"/>
          <p14:tracePt t="88352" x="8769350" y="4786313"/>
          <p14:tracePt t="88369" x="8769350" y="4795838"/>
          <p14:tracePt t="88386" x="8769350" y="4803775"/>
          <p14:tracePt t="88402" x="8769350" y="4813300"/>
          <p14:tracePt t="88419" x="8769350" y="4830763"/>
          <p14:tracePt t="88436" x="8769350" y="4840288"/>
          <p14:tracePt t="88469" x="8759825" y="4848225"/>
          <p14:tracePt t="88486" x="8751888" y="4848225"/>
          <p14:tracePt t="88502" x="8724900" y="4848225"/>
          <p14:tracePt t="88519" x="8705850" y="4848225"/>
          <p14:tracePt t="88536" x="8680450" y="4848225"/>
          <p14:tracePt t="88552" x="8626475" y="4848225"/>
          <p14:tracePt t="88569" x="8555038" y="4848225"/>
          <p14:tracePt t="88586" x="8483600" y="4848225"/>
          <p14:tracePt t="88602" x="8385175" y="4848225"/>
          <p14:tracePt t="88619" x="8277225" y="4848225"/>
          <p14:tracePt t="88636" x="8180388" y="4848225"/>
          <p14:tracePt t="88652" x="8116888" y="4830763"/>
          <p14:tracePt t="88669" x="8081963" y="4830763"/>
          <p14:tracePt t="88686" x="8054975" y="4822825"/>
          <p14:tracePt t="88702" x="8037513" y="4813300"/>
          <p14:tracePt t="88719" x="8010525" y="4813300"/>
          <p14:tracePt t="88736" x="7983538" y="4803775"/>
          <p14:tracePt t="88752" x="7939088" y="4803775"/>
          <p14:tracePt t="88769" x="7875588" y="4803775"/>
          <p14:tracePt t="88786" x="7804150" y="4803775"/>
          <p14:tracePt t="88802" x="7732713" y="4803775"/>
          <p14:tracePt t="88819" x="7661275" y="4803775"/>
          <p14:tracePt t="88836" x="7599363" y="4803775"/>
          <p14:tracePt t="88853" x="7510463" y="4803775"/>
          <p14:tracePt t="88869" x="7466013" y="4803775"/>
          <p14:tracePt t="88886" x="7419975" y="4803775"/>
          <p14:tracePt t="88902" x="7367588" y="4803775"/>
          <p14:tracePt t="88919" x="7313613" y="4803775"/>
          <p14:tracePt t="88936" x="7251700" y="4803775"/>
          <p14:tracePt t="88952" x="7197725" y="4803775"/>
          <p14:tracePt t="88969" x="7161213" y="4803775"/>
          <p14:tracePt t="88986" x="7116763" y="4803775"/>
          <p14:tracePt t="89002" x="7072313" y="4803775"/>
          <p14:tracePt t="89019" x="7037388" y="4803775"/>
          <p14:tracePt t="89036" x="7018338" y="4803775"/>
          <p14:tracePt t="89052" x="6973888" y="4795838"/>
          <p14:tracePt t="89069" x="6956425" y="4795838"/>
          <p14:tracePt t="89086" x="6929438" y="4795838"/>
          <p14:tracePt t="89102" x="6902450" y="4786313"/>
          <p14:tracePt t="89119" x="6875463" y="4786313"/>
          <p14:tracePt t="89136" x="6848475" y="4786313"/>
          <p14:tracePt t="89152" x="6840538" y="4786313"/>
          <p14:tracePt t="89169" x="6823075" y="4786313"/>
          <p14:tracePt t="89186" x="6813550" y="4786313"/>
          <p14:tracePt t="89202" x="6796088" y="4786313"/>
          <p14:tracePt t="89219" x="6786563" y="4786313"/>
          <p14:tracePt t="89236" x="6777038" y="4786313"/>
          <p14:tracePt t="89252" x="6759575" y="4786313"/>
          <p14:tracePt t="89317" x="6751638" y="4786313"/>
          <p14:tracePt t="89765" x="6751638" y="4776788"/>
          <p14:tracePt t="89789" x="6751638" y="4768850"/>
          <p14:tracePt t="89813" x="6759575" y="4759325"/>
          <p14:tracePt t="89821" x="6759575" y="4751388"/>
          <p14:tracePt t="89965" x="6751638" y="4751388"/>
          <p14:tracePt t="89981" x="6742113" y="4751388"/>
          <p14:tracePt t="89997" x="6732588" y="4751388"/>
          <p14:tracePt t="90005" x="6732588" y="4741863"/>
          <p14:tracePt t="90013" x="6724650" y="4741863"/>
          <p14:tracePt t="90029" x="6715125" y="4741863"/>
          <p14:tracePt t="90053" x="6705600" y="4741863"/>
          <p14:tracePt t="90069" x="6697663" y="4741863"/>
          <p14:tracePt t="90077" x="6680200" y="4741863"/>
          <p14:tracePt t="90086" x="6670675" y="4741863"/>
          <p14:tracePt t="90102" x="6608763" y="4741863"/>
          <p14:tracePt t="90119" x="6554788" y="4741863"/>
          <p14:tracePt t="90136" x="6500813" y="4741863"/>
          <p14:tracePt t="90152" x="6446838" y="4741863"/>
          <p14:tracePt t="90169" x="6402388" y="4741863"/>
          <p14:tracePt t="90186" x="6367463" y="4741863"/>
          <p14:tracePt t="90202" x="6330950" y="4741863"/>
          <p14:tracePt t="90219" x="6313488" y="4741863"/>
          <p14:tracePt t="90236" x="6286500" y="4741863"/>
          <p14:tracePt t="90253" x="6269038" y="4741863"/>
          <p14:tracePt t="90269" x="6251575" y="4741863"/>
          <p14:tracePt t="90286" x="6242050" y="4741863"/>
          <p14:tracePt t="90302" x="6232525" y="4741863"/>
          <p14:tracePt t="90319" x="6215063" y="4741863"/>
          <p14:tracePt t="90336" x="6180138" y="4741863"/>
          <p14:tracePt t="90352" x="6126163" y="4741863"/>
          <p14:tracePt t="90369" x="6081713" y="4741863"/>
          <p14:tracePt t="90386" x="6037263" y="4741863"/>
          <p14:tracePt t="90402" x="6000750" y="4741863"/>
          <p14:tracePt t="90419" x="5991225" y="4741863"/>
          <p14:tracePt t="90436" x="5965825" y="4741863"/>
          <p14:tracePt t="90453" x="5929313" y="4741863"/>
          <p14:tracePt t="90469" x="5911850" y="4741863"/>
          <p14:tracePt t="90486" x="5875338" y="4741863"/>
          <p14:tracePt t="90502" x="5840413" y="4741863"/>
          <p14:tracePt t="90519" x="5803900" y="4741863"/>
          <p14:tracePt t="90536" x="5759450" y="4741863"/>
          <p14:tracePt t="90552" x="5732463" y="4741863"/>
          <p14:tracePt t="90569" x="5715000" y="4741863"/>
          <p14:tracePt t="90586" x="5688013" y="4741863"/>
          <p14:tracePt t="90602" x="5670550" y="4732338"/>
          <p14:tracePt t="90619" x="5643563" y="4724400"/>
          <p14:tracePt t="90636" x="5626100" y="4724400"/>
          <p14:tracePt t="90653" x="5599113" y="4724400"/>
          <p14:tracePt t="90669" x="5589588" y="4724400"/>
          <p14:tracePt t="90686" x="5581650" y="4724400"/>
          <p14:tracePt t="90702" x="5562600" y="4724400"/>
          <p14:tracePt t="90719" x="5554663" y="4724400"/>
          <p14:tracePt t="90736" x="5545138" y="4724400"/>
          <p14:tracePt t="90752" x="5527675" y="4724400"/>
          <p14:tracePt t="90769" x="5500688" y="4724400"/>
          <p14:tracePt t="90786" x="5473700" y="4724400"/>
          <p14:tracePt t="90803" x="5456238" y="4724400"/>
          <p14:tracePt t="90819" x="5438775" y="4724400"/>
          <p14:tracePt t="90836" x="5429250" y="4724400"/>
          <p14:tracePt t="90853" x="5411788" y="4724400"/>
          <p14:tracePt t="90869" x="5394325" y="4724400"/>
          <p14:tracePt t="90886" x="5384800" y="4724400"/>
          <p14:tracePt t="90903" x="5375275" y="4724400"/>
          <p14:tracePt t="90950" x="5367338" y="4724400"/>
          <p14:tracePt t="90974" x="5357813" y="4724400"/>
          <p14:tracePt t="91021" x="5348288" y="4724400"/>
          <p14:tracePt t="91046" x="5340350" y="4724400"/>
          <p14:tracePt t="91061" x="5330825" y="4724400"/>
          <p14:tracePt t="91069" x="5322888" y="4714875"/>
          <p14:tracePt t="91085" x="5313363" y="4714875"/>
          <p14:tracePt t="91109" x="5303838" y="4714875"/>
          <p14:tracePt t="91125" x="5295900" y="4714875"/>
          <p14:tracePt t="91133" x="5286375" y="4714875"/>
          <p14:tracePt t="91150" x="5276850" y="4714875"/>
          <p14:tracePt t="91165" x="5268913" y="4714875"/>
          <p14:tracePt t="91181" x="5259388" y="4714875"/>
          <p14:tracePt t="91198" x="5251450" y="4714875"/>
          <p14:tracePt t="91206" x="5241925" y="4714875"/>
          <p14:tracePt t="91237" x="5232400" y="4714875"/>
          <p14:tracePt t="91253" x="5224463" y="4714875"/>
          <p14:tracePt t="91269" x="5214938" y="4714875"/>
          <p14:tracePt t="91278" x="5205413" y="4714875"/>
          <p14:tracePt t="91294" x="5197475" y="4714875"/>
          <p14:tracePt t="91303" x="5180013" y="4714875"/>
          <p14:tracePt t="91319" x="5170488" y="4714875"/>
          <p14:tracePt t="91336" x="5153025" y="4714875"/>
          <p14:tracePt t="91353" x="5143500" y="4714875"/>
          <p14:tracePt t="91369" x="5133975" y="4705350"/>
          <p14:tracePt t="91403" x="5116513" y="4705350"/>
          <p14:tracePt t="91437" x="5108575" y="4705350"/>
          <p14:tracePt t="91469" x="5099050" y="4705350"/>
          <p14:tracePt t="91486" x="5089525" y="4705350"/>
          <p14:tracePt t="91493" x="5081588" y="4705350"/>
          <p14:tracePt t="91510" x="5072063" y="4705350"/>
          <p14:tracePt t="91581" x="5072063" y="4697413"/>
          <p14:tracePt t="91606" x="5081588" y="4687888"/>
          <p14:tracePt t="91614" x="5089525" y="4687888"/>
          <p14:tracePt t="91622" x="5116513" y="4687888"/>
          <p14:tracePt t="91636" x="5143500" y="4687888"/>
          <p14:tracePt t="91653" x="5276850" y="4687888"/>
          <p14:tracePt t="91670" x="5367338" y="4687888"/>
          <p14:tracePt t="91686" x="5438775" y="4687888"/>
          <p14:tracePt t="91703" x="5510213" y="4705350"/>
          <p14:tracePt t="91719" x="5562600" y="4714875"/>
          <p14:tracePt t="91736" x="5616575" y="4714875"/>
          <p14:tracePt t="91753" x="5653088" y="4714875"/>
          <p14:tracePt t="91769" x="5661025" y="4714875"/>
          <p14:tracePt t="91885" x="5653088" y="4714875"/>
          <p14:tracePt t="91894" x="5643563" y="4714875"/>
          <p14:tracePt t="91903" x="5626100" y="4724400"/>
          <p14:tracePt t="91920" x="5572125" y="4732338"/>
          <p14:tracePt t="91936" x="5510213" y="4732338"/>
          <p14:tracePt t="91953" x="5465763" y="4732338"/>
          <p14:tracePt t="91969" x="5429250" y="4732338"/>
          <p14:tracePt t="91986" x="5394325" y="4732338"/>
          <p14:tracePt t="92003" x="5348288" y="4732338"/>
          <p14:tracePt t="92019" x="5313363" y="4732338"/>
          <p14:tracePt t="92036" x="5295900" y="4732338"/>
          <p14:tracePt t="92053" x="5259388" y="4732338"/>
          <p14:tracePt t="92070" x="5224463" y="4732338"/>
          <p14:tracePt t="92086" x="5180013" y="4732338"/>
          <p14:tracePt t="92103" x="5143500" y="4732338"/>
          <p14:tracePt t="92120" x="5116513" y="4732338"/>
          <p14:tracePt t="92136" x="5099050" y="4732338"/>
          <p14:tracePt t="92153" x="5081588" y="4732338"/>
          <p14:tracePt t="92170" x="5062538" y="4732338"/>
          <p14:tracePt t="92186" x="5045075" y="4732338"/>
          <p14:tracePt t="92220" x="5037138" y="4732338"/>
          <p14:tracePt t="92236" x="5027613" y="4732338"/>
          <p14:tracePt t="92253" x="5010150" y="4732338"/>
          <p14:tracePt t="92270" x="5000625" y="4732338"/>
          <p14:tracePt t="92286" x="4991100" y="4732338"/>
          <p14:tracePt t="92326" x="4991100" y="4724400"/>
          <p14:tracePt t="92342" x="4991100" y="4714875"/>
          <p14:tracePt t="92366" x="5000625" y="4714875"/>
          <p14:tracePt t="92374" x="5027613" y="4705350"/>
          <p14:tracePt t="92386" x="5081588" y="4697413"/>
          <p14:tracePt t="92403" x="5205413" y="4697413"/>
          <p14:tracePt t="92420" x="5340350" y="4697413"/>
          <p14:tracePt t="92436" x="5483225" y="4697413"/>
          <p14:tracePt t="92453" x="5670550" y="4732338"/>
          <p14:tracePt t="92470" x="5759450" y="4768850"/>
          <p14:tracePt t="92486" x="5822950" y="4786313"/>
          <p14:tracePt t="92503" x="5884863" y="4803775"/>
          <p14:tracePt t="92520" x="5938838" y="4813300"/>
          <p14:tracePt t="92536" x="6027738" y="4822825"/>
          <p14:tracePt t="92553" x="6126163" y="4830763"/>
          <p14:tracePt t="92570" x="6188075" y="4840288"/>
          <p14:tracePt t="92586" x="6205538" y="4848225"/>
          <p14:tracePt t="92654" x="6197600" y="4848225"/>
          <p14:tracePt t="92662" x="6188075" y="4848225"/>
          <p14:tracePt t="92670" x="6170613" y="4848225"/>
          <p14:tracePt t="92686" x="6143625" y="4848225"/>
          <p14:tracePt t="92703" x="6134100" y="4848225"/>
          <p14:tracePt t="92720" x="6134100" y="4830763"/>
          <p14:tracePt t="92736" x="6134100" y="4822825"/>
          <p14:tracePt t="92753" x="6134100" y="4803775"/>
          <p14:tracePt t="92770" x="6126163" y="4786313"/>
          <p14:tracePt t="92786" x="6099175" y="4759325"/>
          <p14:tracePt t="92803" x="6089650" y="4751388"/>
          <p14:tracePt t="92820" x="6072188" y="4732338"/>
          <p14:tracePt t="92837" x="6054725" y="4724400"/>
          <p14:tracePt t="92853" x="6018213" y="4714875"/>
          <p14:tracePt t="92870" x="5991225" y="4714875"/>
          <p14:tracePt t="92886" x="5938838" y="4714875"/>
          <p14:tracePt t="92903" x="5902325" y="4714875"/>
          <p14:tracePt t="92920" x="5848350" y="4714875"/>
          <p14:tracePt t="92936" x="5786438" y="4714875"/>
          <p14:tracePt t="92953" x="5705475" y="4714875"/>
          <p14:tracePt t="92970" x="5589588" y="4714875"/>
          <p14:tracePt t="92986" x="5510213" y="4714875"/>
          <p14:tracePt t="93003" x="5438775" y="4714875"/>
          <p14:tracePt t="93020" x="5357813" y="4714875"/>
          <p14:tracePt t="93036" x="5313363" y="4714875"/>
          <p14:tracePt t="93053" x="5259388" y="4714875"/>
          <p14:tracePt t="93070" x="5224463" y="4714875"/>
          <p14:tracePt t="93086" x="5187950" y="4714875"/>
          <p14:tracePt t="93103" x="5160963" y="4714875"/>
          <p14:tracePt t="93120" x="5126038" y="4714875"/>
          <p14:tracePt t="93136" x="5108575" y="4714875"/>
          <p14:tracePt t="93153" x="5089525" y="4714875"/>
          <p14:tracePt t="93170" x="5062538" y="4714875"/>
          <p14:tracePt t="93186" x="5027613" y="4714875"/>
          <p14:tracePt t="93203" x="4991100" y="4714875"/>
          <p14:tracePt t="93220" x="4965700" y="4714875"/>
          <p14:tracePt t="93236" x="4956175" y="4714875"/>
          <p14:tracePt t="93253" x="4938713" y="4714875"/>
          <p14:tracePt t="93270" x="4929188" y="4714875"/>
          <p14:tracePt t="93286" x="4919663" y="4714875"/>
          <p14:tracePt t="93303" x="4902200" y="4714875"/>
          <p14:tracePt t="93320" x="4894263" y="4714875"/>
          <p14:tracePt t="93336" x="4884738" y="4714875"/>
          <p14:tracePt t="93353" x="4875213" y="4714875"/>
          <p14:tracePt t="93370" x="4867275" y="4714875"/>
          <p14:tracePt t="93386" x="4857750" y="4714875"/>
          <p14:tracePt t="93420" x="4848225" y="4714875"/>
          <p14:tracePt t="93436" x="4840288" y="4714875"/>
          <p14:tracePt t="93453" x="4822825" y="4714875"/>
          <p14:tracePt t="93470" x="4813300" y="4714875"/>
          <p14:tracePt t="93486" x="4803775" y="4714875"/>
          <p14:tracePt t="93526" x="4795838" y="4714875"/>
          <p14:tracePt t="93542" x="4786313" y="4714875"/>
          <p14:tracePt t="93582" x="4776788" y="4714875"/>
          <p14:tracePt t="93622" x="4768850" y="4714875"/>
          <p14:tracePt t="93638" x="4759325" y="4714875"/>
          <p14:tracePt t="93646" x="4751388" y="4714875"/>
          <p14:tracePt t="93686" x="4741863" y="4714875"/>
          <p14:tracePt t="93702" x="4732338" y="4724400"/>
          <p14:tracePt t="93718" x="4724400" y="4724400"/>
          <p14:tracePt t="93726" x="4714875" y="4732338"/>
          <p14:tracePt t="93742" x="4705350" y="4732338"/>
          <p14:tracePt t="93758" x="4697413" y="4732338"/>
          <p14:tracePt t="93770" x="4687888" y="4741863"/>
          <p14:tracePt t="93786" x="4679950" y="4751388"/>
          <p14:tracePt t="93803" x="4660900" y="4751388"/>
          <p14:tracePt t="93820" x="4633913" y="4759325"/>
          <p14:tracePt t="93837" x="4625975" y="4768850"/>
          <p14:tracePt t="93853" x="4608513" y="4776788"/>
          <p14:tracePt t="93870" x="4598988" y="4776788"/>
          <p14:tracePt t="93910" x="4589463" y="4776788"/>
          <p14:tracePt t="94006" x="4598988" y="4776788"/>
          <p14:tracePt t="94014" x="4608513" y="4776788"/>
          <p14:tracePt t="94022" x="4633913" y="4776788"/>
          <p14:tracePt t="94037" x="4652963" y="4776788"/>
          <p14:tracePt t="94053" x="4741863" y="4786313"/>
          <p14:tracePt t="94070" x="4830763" y="4803775"/>
          <p14:tracePt t="94087" x="4965700" y="4813300"/>
          <p14:tracePt t="94103" x="5153025" y="4830763"/>
          <p14:tracePt t="94120" x="5313363" y="4857750"/>
          <p14:tracePt t="94137" x="5438775" y="4857750"/>
          <p14:tracePt t="94153" x="5527675" y="4857750"/>
          <p14:tracePt t="94170" x="5608638" y="4857750"/>
          <p14:tracePt t="94187" x="5705475" y="4803775"/>
          <p14:tracePt t="94203" x="5768975" y="4776788"/>
          <p14:tracePt t="94220" x="5803900" y="4768850"/>
          <p14:tracePt t="94237" x="5813425" y="4768850"/>
          <p14:tracePt t="94286" x="5813425" y="4759325"/>
          <p14:tracePt t="94326" x="5803900" y="4759325"/>
          <p14:tracePt t="94334" x="5795963" y="4759325"/>
          <p14:tracePt t="94342" x="5776913" y="4759325"/>
          <p14:tracePt t="94353" x="5759450" y="4759325"/>
          <p14:tracePt t="94370" x="5705475" y="4759325"/>
          <p14:tracePt t="94387" x="5653088" y="4768850"/>
          <p14:tracePt t="94403" x="5634038" y="4768850"/>
          <p14:tracePt t="94420" x="5616575" y="4768850"/>
          <p14:tracePt t="94437" x="5608638" y="4768850"/>
          <p14:tracePt t="94453" x="5545138" y="4768850"/>
          <p14:tracePt t="94470" x="5491163" y="4768850"/>
          <p14:tracePt t="94487" x="5456238" y="4768850"/>
          <p14:tracePt t="94503" x="5438775" y="4768850"/>
          <p14:tracePt t="94520" x="5429250" y="4768850"/>
          <p14:tracePt t="94537" x="5419725" y="4768850"/>
          <p14:tracePt t="94553" x="5411788" y="4768850"/>
          <p14:tracePt t="94570" x="5402263" y="4768850"/>
          <p14:tracePt t="94587" x="5394325" y="4768850"/>
          <p14:tracePt t="94620" x="5402263" y="4768850"/>
          <p14:tracePt t="94637" x="5402263" y="4759325"/>
          <p14:tracePt t="94654" x="5419725" y="4751388"/>
          <p14:tracePt t="94670" x="5429250" y="4741863"/>
          <p14:tracePt t="94758" x="5438775" y="4741863"/>
          <p14:tracePt t="94774" x="5446713" y="4741863"/>
          <p14:tracePt t="94782" x="5456238" y="4741863"/>
          <p14:tracePt t="94798" x="5465763" y="4741863"/>
          <p14:tracePt t="94862" x="5473700" y="4741863"/>
          <p14:tracePt t="94886" x="5483225" y="4741863"/>
          <p14:tracePt t="94902" x="5491163" y="4741863"/>
          <p14:tracePt t="94910" x="5500688" y="4741863"/>
          <p14:tracePt t="94920" x="5510213" y="4741863"/>
          <p14:tracePt t="94937" x="5537200" y="4741863"/>
          <p14:tracePt t="94953" x="5581650" y="4741863"/>
          <p14:tracePt t="94970" x="5634038" y="4741863"/>
          <p14:tracePt t="94987" x="5715000" y="4724400"/>
          <p14:tracePt t="95003" x="5795963" y="4697413"/>
          <p14:tracePt t="95020" x="5867400" y="4687888"/>
          <p14:tracePt t="95037" x="5956300" y="4670425"/>
          <p14:tracePt t="95054" x="6037263" y="4660900"/>
          <p14:tracePt t="95070" x="6062663" y="4660900"/>
          <p14:tracePt t="95087" x="6072188" y="4660900"/>
          <p14:tracePt t="95103" x="6081713" y="4660900"/>
          <p14:tracePt t="95120" x="6089650" y="4660900"/>
          <p14:tracePt t="95137" x="6116638" y="4660900"/>
          <p14:tracePt t="95153" x="6180138" y="4660900"/>
          <p14:tracePt t="95170" x="6286500" y="4660900"/>
          <p14:tracePt t="95187" x="6419850" y="4652963"/>
          <p14:tracePt t="95203" x="6572250" y="4633913"/>
          <p14:tracePt t="95220" x="6670675" y="4608513"/>
          <p14:tracePt t="95237" x="6732588" y="4589463"/>
          <p14:tracePt t="95254" x="6786563" y="4589463"/>
          <p14:tracePt t="95270" x="6796088" y="4589463"/>
          <p14:tracePt t="95303" x="6804025" y="4589463"/>
          <p14:tracePt t="95320" x="6813550" y="4589463"/>
          <p14:tracePt t="95337" x="6840538" y="4589463"/>
          <p14:tracePt t="95353" x="6902450" y="4589463"/>
          <p14:tracePt t="95370" x="7018338" y="4589463"/>
          <p14:tracePt t="95387" x="7161213" y="4589463"/>
          <p14:tracePt t="95403" x="7296150" y="4589463"/>
          <p14:tracePt t="95420" x="7385050" y="4589463"/>
          <p14:tracePt t="95437" x="7429500" y="4589463"/>
          <p14:tracePt t="95454" x="7473950" y="4589463"/>
          <p14:tracePt t="95470" x="7510463" y="4589463"/>
          <p14:tracePt t="95487" x="7545388" y="4589463"/>
          <p14:tracePt t="95503" x="7589838" y="4589463"/>
          <p14:tracePt t="95520" x="7626350" y="4589463"/>
          <p14:tracePt t="95537" x="7670800" y="4581525"/>
          <p14:tracePt t="95553" x="7697788" y="4572000"/>
          <p14:tracePt t="95570" x="7724775" y="4572000"/>
          <p14:tracePt t="95587" x="7759700" y="4562475"/>
          <p14:tracePt t="95604" x="7804150" y="4554538"/>
          <p14:tracePt t="95620" x="7840663" y="4554538"/>
          <p14:tracePt t="95637" x="7858125" y="4554538"/>
          <p14:tracePt t="95654" x="7894638" y="4554538"/>
          <p14:tracePt t="95670" x="7912100" y="4554538"/>
          <p14:tracePt t="95687" x="7939088" y="4554538"/>
          <p14:tracePt t="95704" x="7983538" y="4554538"/>
          <p14:tracePt t="95720" x="8045450" y="4554538"/>
          <p14:tracePt t="95737" x="8143875" y="4554538"/>
          <p14:tracePt t="95754" x="8232775" y="4554538"/>
          <p14:tracePt t="95770" x="8331200" y="4554538"/>
          <p14:tracePt t="95787" x="8394700" y="4554538"/>
          <p14:tracePt t="95804" x="8439150" y="4554538"/>
          <p14:tracePt t="95820" x="8466138" y="4554538"/>
          <p14:tracePt t="95837" x="8474075" y="4554538"/>
          <p14:tracePt t="95854" x="8483600" y="4554538"/>
          <p14:tracePt t="95870" x="8491538" y="4554538"/>
          <p14:tracePt t="95966" x="8501063" y="4554538"/>
          <p14:tracePt t="96014" x="8510588" y="4554538"/>
          <p14:tracePt t="96118" x="8518525" y="4554538"/>
          <p14:tracePt t="96142" x="8528050" y="4554538"/>
          <p14:tracePt t="96174" x="8537575" y="4562475"/>
          <p14:tracePt t="96198" x="8545513" y="4562475"/>
          <p14:tracePt t="96206" x="8545513" y="4572000"/>
          <p14:tracePt t="96422" x="8555038" y="4572000"/>
          <p14:tracePt t="96446" x="8562975" y="4572000"/>
          <p14:tracePt t="96470" x="8572500" y="4572000"/>
          <p14:tracePt t="96478" x="8582025" y="4572000"/>
          <p14:tracePt t="96494" x="8589963" y="4572000"/>
          <p14:tracePt t="96510" x="8599488" y="4572000"/>
          <p14:tracePt t="96526" x="8609013" y="4572000"/>
          <p14:tracePt t="96537" x="8616950" y="4572000"/>
          <p14:tracePt t="96554" x="8626475" y="4572000"/>
          <p14:tracePt t="96570" x="8653463" y="4581525"/>
          <p14:tracePt t="96587" x="8680450" y="4581525"/>
          <p14:tracePt t="96604" x="8705850" y="4589463"/>
          <p14:tracePt t="96620" x="8742363" y="4598988"/>
          <p14:tracePt t="96637" x="8769350" y="4598988"/>
          <p14:tracePt t="96654" x="8813800" y="4608513"/>
          <p14:tracePt t="96670" x="8831263" y="4616450"/>
          <p14:tracePt t="96687" x="8858250" y="4616450"/>
          <p14:tracePt t="96704" x="8875713" y="4616450"/>
          <p14:tracePt t="96720" x="8885238" y="4616450"/>
          <p14:tracePt t="96737" x="8894763" y="4616450"/>
          <p14:tracePt t="96754" x="8902700" y="4625975"/>
          <p14:tracePt t="96770" x="8912225" y="4633913"/>
          <p14:tracePt t="96787" x="8920163" y="4633913"/>
          <p14:tracePt t="96804" x="8920163" y="4643438"/>
          <p14:tracePt t="96820" x="8939213" y="4643438"/>
          <p14:tracePt t="96837" x="8947150" y="4652963"/>
          <p14:tracePt t="96854" x="8956675" y="4660900"/>
          <p14:tracePt t="96870" x="8974138" y="4670425"/>
          <p14:tracePt t="96887" x="8983663" y="4670425"/>
          <p14:tracePt t="96904" x="9001125" y="4679950"/>
          <p14:tracePt t="96920" x="9018588" y="4679950"/>
          <p14:tracePt t="96937" x="9045575" y="4679950"/>
          <p14:tracePt t="96954" x="9063038" y="4679950"/>
          <p14:tracePt t="96970" x="9090025" y="4679950"/>
          <p14:tracePt t="96987" x="9109075" y="4679950"/>
          <p14:tracePt t="97004" x="9153525" y="4679950"/>
          <p14:tracePt t="97020" x="9197975" y="4679950"/>
          <p14:tracePt t="97037" x="9242425" y="4679950"/>
          <p14:tracePt t="97054" x="9286875" y="4679950"/>
          <p14:tracePt t="97070" x="9304338" y="4679950"/>
          <p14:tracePt t="97087" x="9313863" y="4679950"/>
          <p14:tracePt t="97104" x="9323388" y="4679950"/>
          <p14:tracePt t="97120" x="9331325" y="4687888"/>
          <p14:tracePt t="97174" x="9340850" y="4687888"/>
          <p14:tracePt t="97207" x="9348788" y="4687888"/>
          <p14:tracePt t="97223" x="9358313" y="4687888"/>
          <p14:tracePt t="97246" x="9358313" y="4679950"/>
          <p14:tracePt t="97278" x="9367838" y="4679950"/>
          <p14:tracePt t="97294" x="9367838" y="4670425"/>
          <p14:tracePt t="97302" x="9367838" y="4660900"/>
          <p14:tracePt t="97310" x="9375775" y="4660900"/>
          <p14:tracePt t="97326" x="9375775" y="4652963"/>
          <p14:tracePt t="97342" x="9385300" y="4652963"/>
          <p14:tracePt t="97382" x="9394825" y="4652963"/>
          <p14:tracePt t="97398" x="9402763" y="4652963"/>
          <p14:tracePt t="97415" x="9412288" y="4652963"/>
          <p14:tracePt t="97422" x="9420225" y="4652963"/>
          <p14:tracePt t="97430" x="9439275" y="4652963"/>
          <p14:tracePt t="97438" x="9456738" y="4660900"/>
          <p14:tracePt t="97454" x="9510713" y="4670425"/>
          <p14:tracePt t="97471" x="9545638" y="4687888"/>
          <p14:tracePt t="97487" x="9572625" y="4697413"/>
          <p14:tracePt t="97504" x="9582150" y="4705350"/>
          <p14:tracePt t="97521" x="9590088" y="4705350"/>
          <p14:tracePt t="97537" x="9599613" y="4714875"/>
          <p14:tracePt t="97571" x="9609138" y="4724400"/>
          <p14:tracePt t="97587" x="9609138" y="4732338"/>
          <p14:tracePt t="97894" x="9617075" y="4732338"/>
          <p14:tracePt t="97927" x="9626600" y="4732338"/>
          <p14:tracePt t="97951" x="9626600" y="4724400"/>
          <p14:tracePt t="98367" x="9626600" y="4714875"/>
          <p14:tracePt t="98399" x="9626600" y="4705350"/>
          <p14:tracePt t="98478" x="9626600" y="4697413"/>
          <p14:tracePt t="98503" x="9626600" y="4687888"/>
          <p14:tracePt t="98519" x="9626600" y="4679950"/>
          <p14:tracePt t="98567" x="9626600" y="4670425"/>
          <p14:tracePt t="98574" x="9617075" y="4670425"/>
          <p14:tracePt t="98598" x="9617075" y="4660900"/>
          <p14:tracePt t="99463" x="9617075" y="4652963"/>
          <p14:tracePt t="99823" x="9617075" y="4643438"/>
          <p14:tracePt t="99863" x="9617075" y="4633913"/>
          <p14:tracePt t="100727" x="9609138" y="4633913"/>
          <p14:tracePt t="100743" x="9599613" y="4633913"/>
          <p14:tracePt t="100759" x="9590088" y="4633913"/>
          <p14:tracePt t="100771" x="9582150" y="4625975"/>
          <p14:tracePt t="100788" x="9545638" y="4625975"/>
          <p14:tracePt t="100804" x="9491663" y="4616450"/>
          <p14:tracePt t="100821" x="9385300" y="4616450"/>
          <p14:tracePt t="100838" x="9134475" y="4616450"/>
          <p14:tracePt t="100854" x="8966200" y="4616450"/>
          <p14:tracePt t="100871" x="8823325" y="4616450"/>
          <p14:tracePt t="100888" x="8705850" y="4616450"/>
          <p14:tracePt t="100904" x="8609013" y="4616450"/>
          <p14:tracePt t="100921" x="8510588" y="4616450"/>
          <p14:tracePt t="100938" x="8394700" y="4616450"/>
          <p14:tracePt t="100954" x="8259763" y="4616450"/>
          <p14:tracePt t="100971" x="8134350" y="4616450"/>
          <p14:tracePt t="100988" x="8010525" y="4616450"/>
          <p14:tracePt t="101005" x="7912100" y="4616450"/>
          <p14:tracePt t="101021" x="7867650" y="4616450"/>
          <p14:tracePt t="101038" x="7840663" y="4616450"/>
          <p14:tracePt t="101054" x="7831138" y="4616450"/>
          <p14:tracePt t="101071" x="7786688" y="4616450"/>
          <p14:tracePt t="101088" x="7742238" y="4625975"/>
          <p14:tracePt t="101105" x="7697788" y="4633913"/>
          <p14:tracePt t="101121" x="7653338" y="4652963"/>
          <p14:tracePt t="101138" x="7626350" y="4660900"/>
          <p14:tracePt t="101155" x="7626350" y="4670425"/>
          <p14:tracePt t="101171" x="7616825" y="4670425"/>
          <p14:tracePt t="101423" x="7626350" y="4670425"/>
          <p14:tracePt t="101431" x="7634288" y="4670425"/>
          <p14:tracePt t="101447" x="7643813" y="4670425"/>
          <p14:tracePt t="101455" x="7653338" y="4670425"/>
          <p14:tracePt t="101471" x="7705725" y="4670425"/>
          <p14:tracePt t="101488" x="7777163" y="4670425"/>
          <p14:tracePt t="101505" x="7875588" y="4670425"/>
          <p14:tracePt t="101521" x="8001000" y="4670425"/>
          <p14:tracePt t="101538" x="8116888" y="4670425"/>
          <p14:tracePt t="101555" x="8205788" y="4670425"/>
          <p14:tracePt t="101571" x="8277225" y="4670425"/>
          <p14:tracePt t="101588" x="8340725" y="4670425"/>
          <p14:tracePt t="101605" x="8412163" y="4670425"/>
          <p14:tracePt t="101621" x="8491538" y="4679950"/>
          <p14:tracePt t="101638" x="8653463" y="4705350"/>
          <p14:tracePt t="101655" x="8769350" y="4714875"/>
          <p14:tracePt t="101671" x="8902700" y="4732338"/>
          <p14:tracePt t="101688" x="9028113" y="4751388"/>
          <p14:tracePt t="101705" x="9126538" y="4768850"/>
          <p14:tracePt t="101721" x="9170988" y="4795838"/>
          <p14:tracePt t="101738" x="9188450" y="4813300"/>
          <p14:tracePt t="101755" x="9197975" y="4848225"/>
          <p14:tracePt t="101771" x="9215438" y="4875213"/>
          <p14:tracePt t="101788" x="9224963" y="4911725"/>
          <p14:tracePt t="101805" x="9242425" y="4946650"/>
          <p14:tracePt t="101821" x="9251950" y="4973638"/>
          <p14:tracePt t="101839" x="9259888" y="5010150"/>
          <p14:tracePt t="101855" x="9269413" y="5037138"/>
          <p14:tracePt t="101871" x="9277350" y="5054600"/>
          <p14:tracePt t="101888" x="9277350" y="5099050"/>
          <p14:tracePt t="101905" x="9286875" y="5133975"/>
          <p14:tracePt t="101921" x="9304338" y="5180013"/>
          <p14:tracePt t="101938" x="9323388" y="5241925"/>
          <p14:tracePt t="101955" x="9348788" y="5276850"/>
          <p14:tracePt t="101971" x="9348788" y="5322888"/>
          <p14:tracePt t="101988" x="9358313" y="5367338"/>
          <p14:tracePt t="102005" x="9367838" y="5394325"/>
          <p14:tracePt t="102021" x="9367838" y="5429250"/>
          <p14:tracePt t="102038" x="9375775" y="5456238"/>
          <p14:tracePt t="102055" x="9375775" y="5473700"/>
          <p14:tracePt t="102071" x="9385300" y="5491163"/>
          <p14:tracePt t="102127" x="9385300" y="5500688"/>
          <p14:tracePt t="102199" x="9375775" y="5510213"/>
          <p14:tracePt t="102223" x="9367838" y="5510213"/>
          <p14:tracePt t="102239" x="9358313" y="5510213"/>
          <p14:tracePt t="102255" x="9348788" y="5510213"/>
          <p14:tracePt t="102263" x="9340850" y="5527675"/>
          <p14:tracePt t="102272" x="9331325" y="5527675"/>
          <p14:tracePt t="102288" x="9296400" y="5545138"/>
          <p14:tracePt t="102305" x="9269413" y="5545138"/>
          <p14:tracePt t="102322" x="9242425" y="5545138"/>
          <p14:tracePt t="102338" x="9224963" y="5545138"/>
          <p14:tracePt t="102355" x="9205913" y="5545138"/>
          <p14:tracePt t="102371" x="9188450" y="5545138"/>
          <p14:tracePt t="102388" x="9170988" y="5545138"/>
          <p14:tracePt t="102405" x="9161463" y="5545138"/>
          <p14:tracePt t="102421" x="9144000" y="5545138"/>
          <p14:tracePt t="102439" x="9099550" y="5527675"/>
          <p14:tracePt t="102455" x="9055100" y="5500688"/>
          <p14:tracePt t="102471" x="9018588" y="5483225"/>
          <p14:tracePt t="102488" x="8991600" y="5473700"/>
          <p14:tracePt t="102505" x="8983663" y="5473700"/>
          <p14:tracePt t="102521" x="8974138" y="5465763"/>
          <p14:tracePt t="102538" x="8966200" y="5456238"/>
          <p14:tracePt t="102555" x="8956675" y="5446713"/>
          <p14:tracePt t="102572" x="8956675" y="5438775"/>
          <p14:tracePt t="102588" x="8947150" y="5429250"/>
          <p14:tracePt t="102605" x="8939213" y="5419725"/>
          <p14:tracePt t="102621" x="8929688" y="5419725"/>
          <p14:tracePt t="102639" x="8920163" y="5402263"/>
          <p14:tracePt t="102655" x="8902700" y="5394325"/>
          <p14:tracePt t="102671" x="8875713" y="5375275"/>
          <p14:tracePt t="102688" x="8840788" y="5357813"/>
          <p14:tracePt t="102705" x="8796338" y="5348288"/>
          <p14:tracePt t="102721" x="8759825" y="5330825"/>
          <p14:tracePt t="102738" x="8732838" y="5322888"/>
          <p14:tracePt t="102755" x="8705850" y="5313363"/>
          <p14:tracePt t="102771" x="8697913" y="5303838"/>
          <p14:tracePt t="102788" x="8670925" y="5303838"/>
          <p14:tracePt t="102805" x="8643938" y="5286375"/>
          <p14:tracePt t="102822" x="8609013" y="5286375"/>
          <p14:tracePt t="102839" x="8555038" y="5286375"/>
          <p14:tracePt t="102855" x="8501063" y="5286375"/>
          <p14:tracePt t="102871" x="8447088" y="5286375"/>
          <p14:tracePt t="102888" x="8375650" y="5286375"/>
          <p14:tracePt t="102905" x="8323263" y="5286375"/>
          <p14:tracePt t="102922" x="8277225" y="5286375"/>
          <p14:tracePt t="102938" x="8251825" y="5286375"/>
          <p14:tracePt t="102955" x="8224838" y="5286375"/>
          <p14:tracePt t="102972" x="8215313" y="5286375"/>
          <p14:tracePt t="102988" x="8197850" y="5286375"/>
          <p14:tracePt t="103005" x="8180388" y="5286375"/>
          <p14:tracePt t="103022" x="8170863" y="5286375"/>
          <p14:tracePt t="103039" x="8153400" y="5286375"/>
          <p14:tracePt t="103055" x="8134350" y="5286375"/>
          <p14:tracePt t="103072" x="8126413" y="5286375"/>
          <p14:tracePt t="103088" x="8099425" y="5286375"/>
          <p14:tracePt t="103105" x="8072438" y="5286375"/>
          <p14:tracePt t="103122" x="8037513" y="5286375"/>
          <p14:tracePt t="103138" x="8010525" y="5286375"/>
          <p14:tracePt t="103155" x="7991475" y="5286375"/>
          <p14:tracePt t="103172" x="7983538" y="5286375"/>
          <p14:tracePt t="103188" x="7974013" y="5286375"/>
          <p14:tracePt t="103431" x="7966075" y="5286375"/>
          <p14:tracePt t="103447" x="7956550" y="5286375"/>
          <p14:tracePt t="103455" x="7947025" y="5286375"/>
          <p14:tracePt t="103471" x="7939088" y="5286375"/>
          <p14:tracePt t="103487" x="7929563" y="5286375"/>
          <p14:tracePt t="103503" x="7920038" y="5286375"/>
          <p14:tracePt t="103511" x="7912100" y="5286375"/>
          <p14:tracePt t="103543" x="7902575" y="5286375"/>
          <p14:tracePt t="103551" x="7902575" y="5276850"/>
          <p14:tracePt t="103567" x="7894638" y="5276850"/>
          <p14:tracePt t="103599" x="7885113" y="5276850"/>
          <p14:tracePt t="103607" x="7875588" y="5276850"/>
          <p14:tracePt t="103623" x="7867650" y="5276850"/>
          <p14:tracePt t="103631" x="7867650" y="5268913"/>
          <p14:tracePt t="103647" x="7858125" y="5268913"/>
          <p14:tracePt t="103663" x="7848600" y="5268913"/>
          <p14:tracePt t="103672" x="7848600" y="5259388"/>
          <p14:tracePt t="103688" x="7840663" y="5259388"/>
          <p14:tracePt t="103705" x="7831138" y="5259388"/>
          <p14:tracePt t="103735" x="7823200" y="5259388"/>
          <p14:tracePt t="103775" x="7813675" y="5259388"/>
          <p14:tracePt t="103791" x="7804150" y="5259388"/>
          <p14:tracePt t="103799" x="7796213" y="5259388"/>
          <p14:tracePt t="103823" x="7786688" y="5259388"/>
          <p14:tracePt t="103831" x="7786688" y="5251450"/>
          <p14:tracePt t="103863" x="7777163" y="5251450"/>
          <p14:tracePt t="103911" x="7769225" y="5251450"/>
          <p14:tracePt t="104055" x="7759700" y="5251450"/>
          <p14:tracePt t="104063" x="7759700" y="5241925"/>
          <p14:tracePt t="104095" x="7751763" y="5241925"/>
          <p14:tracePt t="104119" x="7751763" y="5232400"/>
          <p14:tracePt t="104127" x="7742238" y="5232400"/>
          <p14:tracePt t="104159" x="7732713" y="5232400"/>
          <p14:tracePt t="104167" x="7732713" y="5224463"/>
          <p14:tracePt t="104191" x="7724775" y="5224463"/>
          <p14:tracePt t="104207" x="7724775" y="5214938"/>
          <p14:tracePt t="104231" x="7715250" y="5214938"/>
          <p14:tracePt t="104247" x="7715250" y="5205413"/>
          <p14:tracePt t="104279" x="7705725" y="5205413"/>
          <p14:tracePt t="104319" x="7697788" y="5205413"/>
          <p14:tracePt t="104351" x="7697788" y="5197475"/>
          <p14:tracePt t="104359" x="7688263" y="5197475"/>
          <p14:tracePt t="104439" x="7680325" y="5197475"/>
          <p14:tracePt t="104872" x="7670800" y="5197475"/>
          <p14:tracePt t="104879" x="7670800" y="5187950"/>
          <p14:tracePt t="104889" x="7670800" y="5180013"/>
          <p14:tracePt t="104905" x="7661275" y="5180013"/>
          <p14:tracePt t="104922" x="7653338" y="5180013"/>
          <p14:tracePt t="104939" x="7643813" y="5170488"/>
          <p14:tracePt t="104955" x="7634288" y="5170488"/>
          <p14:tracePt t="104972" x="7616825" y="5170488"/>
          <p14:tracePt t="105005" x="7608888" y="5170488"/>
          <p14:tracePt t="105119" x="7599363" y="5170488"/>
          <p14:tracePt t="105135" x="7589838" y="5170488"/>
          <p14:tracePt t="105151" x="7581900" y="5170488"/>
          <p14:tracePt t="105239" x="7572375" y="5170488"/>
          <p14:tracePt t="105263" x="7562850" y="5170488"/>
          <p14:tracePt t="105287" x="7554913" y="5170488"/>
          <p14:tracePt t="105304" x="7545388" y="5170488"/>
          <p14:tracePt t="105311" x="7537450" y="5170488"/>
          <p14:tracePt t="105360" x="7527925" y="5170488"/>
          <p14:tracePt t="105408" x="7527925" y="5160963"/>
          <p14:tracePt t="105424" x="7518400" y="5160963"/>
          <p14:tracePt t="106896" x="7518400" y="5153025"/>
          <p14:tracePt t="106920" x="7510463" y="5153025"/>
          <p14:tracePt t="106928" x="7500938" y="5153025"/>
          <p14:tracePt t="106944" x="7491413" y="5153025"/>
          <p14:tracePt t="106956" x="7483475" y="5153025"/>
          <p14:tracePt t="106972" x="7456488" y="5153025"/>
          <p14:tracePt t="106989" x="7412038" y="5153025"/>
          <p14:tracePt t="107006" x="7367588" y="5153025"/>
          <p14:tracePt t="107022" x="7348538" y="5153025"/>
          <p14:tracePt t="107039" x="7331075" y="5153025"/>
          <p14:tracePt t="107072" x="7323138" y="5153025"/>
          <p14:tracePt t="107089" x="7313613" y="5153025"/>
          <p14:tracePt t="107106" x="7296150" y="5153025"/>
          <p14:tracePt t="107122" x="7277100" y="5160963"/>
          <p14:tracePt t="107139" x="7242175" y="5160963"/>
          <p14:tracePt t="107156" x="7224713" y="5160963"/>
          <p14:tracePt t="107172" x="7205663" y="5160963"/>
          <p14:tracePt t="107189" x="7197725" y="5160963"/>
          <p14:tracePt t="107206" x="7188200" y="5160963"/>
          <p14:tracePt t="107222" x="7180263" y="5160963"/>
          <p14:tracePt t="107239" x="7153275" y="5160963"/>
          <p14:tracePt t="107256" x="7126288" y="5160963"/>
          <p14:tracePt t="107272" x="7108825" y="5160963"/>
          <p14:tracePt t="107289" x="7089775" y="5160963"/>
          <p14:tracePt t="107306" x="7081838" y="5160963"/>
          <p14:tracePt t="107322" x="7081838" y="5170488"/>
          <p14:tracePt t="107339" x="7072313" y="5170488"/>
          <p14:tracePt t="107372" x="7054850" y="5180013"/>
          <p14:tracePt t="107406" x="7045325" y="5180013"/>
          <p14:tracePt t="107464" x="7037388" y="5180013"/>
          <p14:tracePt t="107480" x="7027863" y="5180013"/>
          <p14:tracePt t="107528" x="7018338" y="5180013"/>
          <p14:tracePt t="107536" x="7010400" y="5180013"/>
          <p14:tracePt t="107552" x="7000875" y="5180013"/>
          <p14:tracePt t="107568" x="6991350" y="5180013"/>
          <p14:tracePt t="107584" x="6983413" y="5180013"/>
          <p14:tracePt t="107592" x="6973888" y="5180013"/>
          <p14:tracePt t="107606" x="6956425" y="5180013"/>
          <p14:tracePt t="107622" x="6938963" y="5180013"/>
          <p14:tracePt t="107639" x="6902450" y="5180013"/>
          <p14:tracePt t="107656" x="6884988" y="5180013"/>
          <p14:tracePt t="107672" x="6848475" y="5180013"/>
          <p14:tracePt t="107689" x="6831013" y="5180013"/>
          <p14:tracePt t="107706" x="6804025" y="5180013"/>
          <p14:tracePt t="107722" x="6786563" y="5180013"/>
          <p14:tracePt t="107739" x="6777038" y="5187950"/>
          <p14:tracePt t="107756" x="6769100" y="5187950"/>
          <p14:tracePt t="107772" x="6759575" y="5187950"/>
          <p14:tracePt t="107789" x="6751638" y="5187950"/>
          <p14:tracePt t="107806" x="6742113" y="5197475"/>
          <p14:tracePt t="107896" x="6751638" y="5197475"/>
          <p14:tracePt t="107920" x="6759575" y="5205413"/>
          <p14:tracePt t="107928" x="6769100" y="5214938"/>
          <p14:tracePt t="107939" x="6786563" y="5214938"/>
          <p14:tracePt t="107956" x="6858000" y="5232400"/>
          <p14:tracePt t="107972" x="6991350" y="5241925"/>
          <p14:tracePt t="107989" x="7188200" y="5251450"/>
          <p14:tracePt t="108006" x="7394575" y="5251450"/>
          <p14:tracePt t="108022" x="7491413" y="5251450"/>
          <p14:tracePt t="108039" x="7510463" y="5251450"/>
          <p14:tracePt t="108192" x="7518400" y="5259388"/>
          <p14:tracePt t="108200" x="7527925" y="5259388"/>
          <p14:tracePt t="108208" x="7537450" y="5268913"/>
          <p14:tracePt t="108223" x="7554913" y="5268913"/>
          <p14:tracePt t="108239" x="7589838" y="5268913"/>
          <p14:tracePt t="108256" x="7616825" y="5268913"/>
          <p14:tracePt t="108273" x="7626350" y="5268913"/>
          <p14:tracePt t="108289" x="7626350" y="5251450"/>
          <p14:tracePt t="108306" x="7626350" y="5241925"/>
          <p14:tracePt t="108322" x="7589838" y="5241925"/>
          <p14:tracePt t="108339" x="7572375" y="5241925"/>
          <p14:tracePt t="108356" x="7562850" y="5241925"/>
          <p14:tracePt t="108373" x="7554913" y="5232400"/>
          <p14:tracePt t="108389" x="7537450" y="5232400"/>
          <p14:tracePt t="108406" x="7491413" y="5232400"/>
          <p14:tracePt t="108423" x="7419975" y="5232400"/>
          <p14:tracePt t="108439" x="7232650" y="5232400"/>
          <p14:tracePt t="108456" x="7045325" y="5232400"/>
          <p14:tracePt t="108473" x="6840538" y="5232400"/>
          <p14:tracePt t="108489" x="6634163" y="5232400"/>
          <p14:tracePt t="108506" x="6473825" y="5232400"/>
          <p14:tracePt t="108523" x="6313488" y="5232400"/>
          <p14:tracePt t="108539" x="6197600" y="5232400"/>
          <p14:tracePt t="108556" x="6089650" y="5232400"/>
          <p14:tracePt t="108573" x="5965825" y="5232400"/>
          <p14:tracePt t="108589" x="5840413" y="5232400"/>
          <p14:tracePt t="108606" x="5715000" y="5232400"/>
          <p14:tracePt t="108623" x="5626100" y="5241925"/>
          <p14:tracePt t="108639" x="5545138" y="5251450"/>
          <p14:tracePt t="108656" x="5518150" y="5259388"/>
          <p14:tracePt t="108673" x="5500688" y="5259388"/>
          <p14:tracePt t="108689" x="5483225" y="5268913"/>
          <p14:tracePt t="108706" x="5456238" y="5268913"/>
          <p14:tracePt t="108723" x="5429250" y="5276850"/>
          <p14:tracePt t="108739" x="5394325" y="5286375"/>
          <p14:tracePt t="108756" x="5375275" y="5295900"/>
          <p14:tracePt t="108920" x="5384800" y="5295900"/>
          <p14:tracePt t="108936" x="5394325" y="5295900"/>
          <p14:tracePt t="108944" x="5402263" y="5295900"/>
          <p14:tracePt t="108960" x="5411788" y="5295900"/>
          <p14:tracePt t="108976" x="5419725" y="5295900"/>
          <p14:tracePt t="108992" x="5429250" y="5295900"/>
          <p14:tracePt t="109006" x="5438775" y="5295900"/>
          <p14:tracePt t="109023" x="5456238" y="5295900"/>
          <p14:tracePt t="109040" x="5510213" y="5295900"/>
          <p14:tracePt t="109056" x="5572125" y="5295900"/>
          <p14:tracePt t="109073" x="5653088" y="5295900"/>
          <p14:tracePt t="109089" x="5732463" y="5295900"/>
          <p14:tracePt t="109106" x="5830888" y="5295900"/>
          <p14:tracePt t="109123" x="5929313" y="5295900"/>
          <p14:tracePt t="109139" x="6018213" y="5313363"/>
          <p14:tracePt t="109156" x="6099175" y="5330825"/>
          <p14:tracePt t="109173" x="6161088" y="5348288"/>
          <p14:tracePt t="109189" x="6215063" y="5348288"/>
          <p14:tracePt t="109206" x="6286500" y="5367338"/>
          <p14:tracePt t="109223" x="6357938" y="5384800"/>
          <p14:tracePt t="109240" x="6491288" y="5394325"/>
          <p14:tracePt t="109256" x="6608763" y="5394325"/>
          <p14:tracePt t="109273" x="6680200" y="5394325"/>
          <p14:tracePt t="109289" x="6715125" y="5394325"/>
          <p14:tracePt t="109306" x="6732588" y="5394325"/>
          <p14:tracePt t="109352" x="6742113" y="5394325"/>
          <p14:tracePt t="109440" x="6742113" y="5402263"/>
          <p14:tracePt t="109456" x="6751638" y="5402263"/>
          <p14:tracePt t="109464" x="6751638" y="5411788"/>
          <p14:tracePt t="109473" x="6751638" y="5419725"/>
          <p14:tracePt t="109496" x="6759575" y="5419725"/>
          <p14:tracePt t="109512" x="6777038" y="5429250"/>
          <p14:tracePt t="109523" x="6786563" y="5429250"/>
          <p14:tracePt t="109539" x="6823075" y="5429250"/>
          <p14:tracePt t="109556" x="6875463" y="5429250"/>
          <p14:tracePt t="109573" x="6965950" y="5429250"/>
          <p14:tracePt t="109589" x="7045325" y="5429250"/>
          <p14:tracePt t="109606" x="7161213" y="5446713"/>
          <p14:tracePt t="109623" x="7259638" y="5473700"/>
          <p14:tracePt t="109640" x="7429500" y="5491163"/>
          <p14:tracePt t="109656" x="7554913" y="5500688"/>
          <p14:tracePt t="109673" x="7670800" y="5500688"/>
          <p14:tracePt t="109689" x="7804150" y="5500688"/>
          <p14:tracePt t="109706" x="7939088" y="5500688"/>
          <p14:tracePt t="109723" x="8045450" y="5500688"/>
          <p14:tracePt t="109739" x="8108950" y="5500688"/>
          <p14:tracePt t="109756" x="8143875" y="5500688"/>
          <p14:tracePt t="109773" x="8170863" y="5500688"/>
          <p14:tracePt t="109790" x="8197850" y="5500688"/>
          <p14:tracePt t="109806" x="8259763" y="5500688"/>
          <p14:tracePt t="109808" x="8313738" y="5500688"/>
          <p14:tracePt t="109824" x="8429625" y="5500688"/>
          <p14:tracePt t="109840" x="8537575" y="5500688"/>
          <p14:tracePt t="109856" x="8589963" y="5500688"/>
          <p14:tracePt t="109873" x="8609013" y="5500688"/>
          <p14:tracePt t="109920" x="8616950" y="5500688"/>
          <p14:tracePt t="109936" x="8634413" y="5510213"/>
          <p14:tracePt t="109952" x="8643938" y="5518150"/>
          <p14:tracePt t="109960" x="8661400" y="5518150"/>
          <p14:tracePt t="109973" x="8680450" y="5527675"/>
          <p14:tracePt t="109989" x="8715375" y="5527675"/>
          <p14:tracePt t="110006" x="8742363" y="5527675"/>
          <p14:tracePt t="110023" x="8751888" y="5527675"/>
          <p14:tracePt t="110056" x="8759825" y="5527675"/>
          <p14:tracePt t="110073" x="8769350" y="5527675"/>
          <p14:tracePt t="110090" x="8796338" y="5537200"/>
          <p14:tracePt t="110106" x="8840788" y="5545138"/>
          <p14:tracePt t="110123" x="8867775" y="5545138"/>
          <p14:tracePt t="110140" x="8894763" y="5545138"/>
          <p14:tracePt t="110156" x="8920163" y="5545138"/>
          <p14:tracePt t="110173" x="8956675" y="5545138"/>
          <p14:tracePt t="110190" x="9001125" y="5554663"/>
          <p14:tracePt t="110206" x="9045575" y="5562600"/>
          <p14:tracePt t="110223" x="9109075" y="5572125"/>
          <p14:tracePt t="110240" x="9188450" y="5599113"/>
          <p14:tracePt t="110256" x="9224963" y="5616575"/>
          <p14:tracePt t="110273" x="9269413" y="5634038"/>
          <p14:tracePt t="110290" x="9304338" y="5653088"/>
          <p14:tracePt t="110306" x="9340850" y="5661025"/>
          <p14:tracePt t="110323" x="9358313" y="5670550"/>
          <p14:tracePt t="110340" x="9375775" y="5680075"/>
          <p14:tracePt t="110356" x="9385300" y="5688013"/>
          <p14:tracePt t="110528" x="9385300" y="5697538"/>
          <p14:tracePt t="110560" x="9385300" y="5705475"/>
          <p14:tracePt t="110696" x="9375775" y="5705475"/>
          <p14:tracePt t="110712" x="9367838" y="5705475"/>
          <p14:tracePt t="110720" x="9358313" y="5705475"/>
          <p14:tracePt t="110728" x="9348788" y="5705475"/>
          <p14:tracePt t="110740" x="9340850" y="5705475"/>
          <p14:tracePt t="110756" x="9296400" y="5697538"/>
          <p14:tracePt t="110773" x="9242425" y="5688013"/>
          <p14:tracePt t="110790" x="9188450" y="5680075"/>
          <p14:tracePt t="110806" x="9117013" y="5670550"/>
          <p14:tracePt t="110823" x="9045575" y="5670550"/>
          <p14:tracePt t="110826" x="9010650" y="5670550"/>
          <p14:tracePt t="110840" x="8929688" y="5670550"/>
          <p14:tracePt t="110856" x="8858250" y="5670550"/>
          <p14:tracePt t="110873" x="8786813" y="5670550"/>
          <p14:tracePt t="110890" x="8732838" y="5670550"/>
          <p14:tracePt t="110906" x="8688388" y="5670550"/>
          <p14:tracePt t="110923" x="8626475" y="5670550"/>
          <p14:tracePt t="110940" x="8572500" y="5670550"/>
          <p14:tracePt t="110956" x="8510588" y="5670550"/>
          <p14:tracePt t="110973" x="8447088" y="5670550"/>
          <p14:tracePt t="110990" x="8394700" y="5670550"/>
          <p14:tracePt t="111006" x="8340725" y="5670550"/>
          <p14:tracePt t="111023" x="8296275" y="5670550"/>
          <p14:tracePt t="111040" x="8232775" y="5670550"/>
          <p14:tracePt t="111056" x="8197850" y="5670550"/>
          <p14:tracePt t="111073" x="8153400" y="5670550"/>
          <p14:tracePt t="111090" x="8116888" y="5670550"/>
          <p14:tracePt t="111106" x="8072438" y="5670550"/>
          <p14:tracePt t="111123" x="8027988" y="5670550"/>
          <p14:tracePt t="111140" x="7974013" y="5670550"/>
          <p14:tracePt t="111156" x="7929563" y="5670550"/>
          <p14:tracePt t="111173" x="7875588" y="5670550"/>
          <p14:tracePt t="111190" x="7823200" y="5670550"/>
          <p14:tracePt t="111206" x="7769225" y="5670550"/>
          <p14:tracePt t="111223" x="7724775" y="5670550"/>
          <p14:tracePt t="111240" x="7670800" y="5670550"/>
          <p14:tracePt t="111256" x="7626350" y="5670550"/>
          <p14:tracePt t="111273" x="7581900" y="5670550"/>
          <p14:tracePt t="111290" x="7545388" y="5670550"/>
          <p14:tracePt t="111306" x="7500938" y="5670550"/>
          <p14:tracePt t="111323" x="7446963" y="5670550"/>
          <p14:tracePt t="111340" x="7402513" y="5670550"/>
          <p14:tracePt t="111356" x="7358063" y="5670550"/>
          <p14:tracePt t="111373" x="7340600" y="5670550"/>
          <p14:tracePt t="111390" x="7323138" y="5670550"/>
          <p14:tracePt t="111406" x="7313613" y="5670550"/>
          <p14:tracePt t="111423" x="7304088" y="5670550"/>
          <p14:tracePt t="111440" x="7296150" y="5670550"/>
          <p14:tracePt t="111456" x="7277100" y="5670550"/>
          <p14:tracePt t="111473" x="7269163" y="5670550"/>
          <p14:tracePt t="111490" x="7259638" y="5670550"/>
          <p14:tracePt t="111506" x="7251700" y="5670550"/>
          <p14:tracePt t="111523" x="7232650" y="5670550"/>
          <p14:tracePt t="111540" x="7215188" y="5670550"/>
          <p14:tracePt t="111556" x="7197725" y="5670550"/>
          <p14:tracePt t="111573" x="7188200" y="5670550"/>
          <p14:tracePt t="111590" x="7180263" y="5670550"/>
          <p14:tracePt t="111606" x="7170738" y="5670550"/>
          <p14:tracePt t="111640" x="7161213" y="5670550"/>
          <p14:tracePt t="111656" x="7153275" y="5670550"/>
          <p14:tracePt t="111673" x="7143750" y="5670550"/>
          <p14:tracePt t="111690" x="7134225" y="5670550"/>
          <p14:tracePt t="111706" x="7126288" y="5670550"/>
          <p14:tracePt t="111723" x="7116763" y="5670550"/>
          <p14:tracePt t="111740" x="7108825" y="5670550"/>
          <p14:tracePt t="111756" x="7099300" y="5670550"/>
          <p14:tracePt t="111773" x="7081838" y="5670550"/>
          <p14:tracePt t="111790" x="7072313" y="5670550"/>
          <p14:tracePt t="111807" x="7062788" y="5670550"/>
          <p14:tracePt t="111840" x="7045325" y="5670550"/>
          <p14:tracePt t="111856" x="7037388" y="5670550"/>
          <p14:tracePt t="111873" x="7027863" y="5670550"/>
          <p14:tracePt t="111890" x="7010400" y="5670550"/>
          <p14:tracePt t="111907" x="6983413" y="5670550"/>
          <p14:tracePt t="111923" x="6973888" y="5670550"/>
          <p14:tracePt t="111940" x="6946900" y="5670550"/>
          <p14:tracePt t="111957" x="6929438" y="5670550"/>
          <p14:tracePt t="111973" x="6919913" y="5670550"/>
          <p14:tracePt t="111990" x="6911975" y="5670550"/>
          <p14:tracePt t="112007" x="6902450" y="5670550"/>
          <p14:tracePt t="112023" x="6894513" y="5670550"/>
          <p14:tracePt t="112040" x="6858000" y="5680075"/>
          <p14:tracePt t="112056" x="6804025" y="5688013"/>
          <p14:tracePt t="112073" x="6759575" y="5688013"/>
          <p14:tracePt t="112090" x="6715125" y="5688013"/>
          <p14:tracePt t="112107" x="6661150" y="5688013"/>
          <p14:tracePt t="112123" x="6643688" y="5688013"/>
          <p14:tracePt t="112140" x="6608763" y="5688013"/>
          <p14:tracePt t="112157" x="6581775" y="5688013"/>
          <p14:tracePt t="112173" x="6545263" y="5688013"/>
          <p14:tracePt t="112190" x="6500813" y="5688013"/>
          <p14:tracePt t="112207" x="6465888" y="5688013"/>
          <p14:tracePt t="112223" x="6429375" y="5688013"/>
          <p14:tracePt t="112240" x="6384925" y="5688013"/>
          <p14:tracePt t="112257" x="6367463" y="5688013"/>
          <p14:tracePt t="112273" x="6348413" y="5688013"/>
          <p14:tracePt t="112290" x="6330950" y="5688013"/>
          <p14:tracePt t="112307" x="6313488" y="5688013"/>
          <p14:tracePt t="112323" x="6296025" y="5688013"/>
          <p14:tracePt t="112340" x="6269038" y="5688013"/>
          <p14:tracePt t="112357" x="6251575" y="5688013"/>
          <p14:tracePt t="112373" x="6224588" y="5688013"/>
          <p14:tracePt t="112390" x="6205538" y="5688013"/>
          <p14:tracePt t="112407" x="6188075" y="5688013"/>
          <p14:tracePt t="112423" x="6180138" y="5688013"/>
          <p14:tracePt t="112985" x="6180138" y="5680075"/>
          <p14:tracePt t="113025" x="6180138" y="5670550"/>
          <p14:tracePt t="113113" x="6188075" y="5670550"/>
          <p14:tracePt t="113145" x="6197600" y="5670550"/>
          <p14:tracePt t="113161" x="6205538" y="5670550"/>
          <p14:tracePt t="113177" x="6205538" y="5680075"/>
          <p14:tracePt t="113185" x="6215063" y="5680075"/>
          <p14:tracePt t="113369" x="6224588" y="5680075"/>
          <p14:tracePt t="113393" x="6232525" y="5680075"/>
          <p14:tracePt t="113401" x="6242050" y="5680075"/>
          <p14:tracePt t="113417" x="6251575" y="5680075"/>
          <p14:tracePt t="113425" x="6259513" y="5680075"/>
          <p14:tracePt t="113440" x="6296025" y="5680075"/>
          <p14:tracePt t="113457" x="6348413" y="5697538"/>
          <p14:tracePt t="113473" x="6411913" y="5705475"/>
          <p14:tracePt t="113490" x="6446838" y="5715000"/>
          <p14:tracePt t="113507" x="6465888" y="5724525"/>
          <p14:tracePt t="113523" x="6473825" y="5732463"/>
          <p14:tracePt t="113540" x="6500813" y="5732463"/>
          <p14:tracePt t="113557" x="6518275" y="5732463"/>
          <p14:tracePt t="113573" x="6554788" y="5741988"/>
          <p14:tracePt t="113590" x="6599238" y="5741988"/>
          <p14:tracePt t="113607" x="6626225" y="5741988"/>
          <p14:tracePt t="113624" x="6661150" y="5751513"/>
          <p14:tracePt t="113640" x="6715125" y="5768975"/>
          <p14:tracePt t="113657" x="6777038" y="5786438"/>
          <p14:tracePt t="113673" x="6840538" y="5813425"/>
          <p14:tracePt t="113690" x="6884988" y="5840413"/>
          <p14:tracePt t="113707" x="6919913" y="5857875"/>
          <p14:tracePt t="113724" x="6938963" y="5884863"/>
          <p14:tracePt t="113740" x="6956425" y="5911850"/>
          <p14:tracePt t="113757" x="6973888" y="5938838"/>
          <p14:tracePt t="113774" x="6973888" y="5983288"/>
          <p14:tracePt t="113790" x="7000875" y="6037263"/>
          <p14:tracePt t="113807" x="7027863" y="6072188"/>
          <p14:tracePt t="113824" x="7054850" y="6099175"/>
          <p14:tracePt t="113826" x="7062788" y="6116638"/>
          <p14:tracePt t="113840" x="7081838" y="6134100"/>
          <p14:tracePt t="113857" x="7089775" y="6153150"/>
          <p14:tracePt t="113874" x="7108825" y="6170613"/>
          <p14:tracePt t="113890" x="7134225" y="6188075"/>
          <p14:tracePt t="113907" x="7180263" y="6215063"/>
          <p14:tracePt t="113924" x="7242175" y="6232525"/>
          <p14:tracePt t="113940" x="7304088" y="6259513"/>
          <p14:tracePt t="113957" x="7375525" y="6276975"/>
          <p14:tracePt t="113974" x="7439025" y="6296025"/>
          <p14:tracePt t="113990" x="7518400" y="6303963"/>
          <p14:tracePt t="114007" x="7626350" y="6313488"/>
          <p14:tracePt t="114024" x="7724775" y="6313488"/>
          <p14:tracePt t="114040" x="7848600" y="6313488"/>
          <p14:tracePt t="114057" x="7929563" y="6313488"/>
          <p14:tracePt t="114074" x="8018463" y="6313488"/>
          <p14:tracePt t="114090" x="8116888" y="6313488"/>
          <p14:tracePt t="114107" x="8188325" y="6313488"/>
          <p14:tracePt t="114124" x="8242300" y="6313488"/>
          <p14:tracePt t="114140" x="8304213" y="6313488"/>
          <p14:tracePt t="114157" x="8367713" y="6313488"/>
          <p14:tracePt t="114174" x="8439150" y="6313488"/>
          <p14:tracePt t="114190" x="8510588" y="6313488"/>
          <p14:tracePt t="114207" x="8562975" y="6313488"/>
          <p14:tracePt t="114224" x="8616950" y="6313488"/>
          <p14:tracePt t="114240" x="8670925" y="6313488"/>
          <p14:tracePt t="114257" x="8688388" y="6313488"/>
          <p14:tracePt t="114274" x="8705850" y="6313488"/>
          <p14:tracePt t="114290" x="8715375" y="6313488"/>
          <p14:tracePt t="114377" x="8715375" y="6323013"/>
          <p14:tracePt t="114385" x="8715375" y="6330950"/>
          <p14:tracePt t="114417" x="8705850" y="6330950"/>
          <p14:tracePt t="114425" x="8697913" y="6340475"/>
          <p14:tracePt t="114433" x="8670925" y="6348413"/>
          <p14:tracePt t="114441" x="8643938" y="6367463"/>
          <p14:tracePt t="114457" x="8599488" y="6394450"/>
          <p14:tracePt t="114474" x="8545513" y="6411913"/>
          <p14:tracePt t="114490" x="8491538" y="6419850"/>
          <p14:tracePt t="114507" x="8429625" y="6429375"/>
          <p14:tracePt t="114524" x="8367713" y="6438900"/>
          <p14:tracePt t="114540" x="8304213" y="6438900"/>
          <p14:tracePt t="114557" x="8215313" y="6438900"/>
          <p14:tracePt t="114574" x="8134350" y="6438900"/>
          <p14:tracePt t="114590" x="8045450" y="6438900"/>
          <p14:tracePt t="114607" x="7974013" y="6438900"/>
          <p14:tracePt t="114624" x="7902575" y="6438900"/>
          <p14:tracePt t="114640" x="7804150" y="6438900"/>
          <p14:tracePt t="114657" x="7742238" y="6438900"/>
          <p14:tracePt t="114674" x="7643813" y="6438900"/>
          <p14:tracePt t="114690" x="7510463" y="6438900"/>
          <p14:tracePt t="114707" x="7358063" y="6429375"/>
          <p14:tracePt t="114724" x="7170738" y="6402388"/>
          <p14:tracePt t="114740" x="7000875" y="6357938"/>
          <p14:tracePt t="114757" x="6867525" y="6330950"/>
          <p14:tracePt t="114774" x="6742113" y="6286500"/>
          <p14:tracePt t="114790" x="6634163" y="6242050"/>
          <p14:tracePt t="114807" x="6554788" y="6215063"/>
          <p14:tracePt t="114824" x="6510338" y="6197600"/>
          <p14:tracePt t="114840" x="6456363" y="6180138"/>
          <p14:tracePt t="114857" x="6429375" y="6170613"/>
          <p14:tracePt t="114874" x="6394450" y="6170613"/>
          <p14:tracePt t="114890" x="6367463" y="6161088"/>
          <p14:tracePt t="114907" x="6340475" y="6161088"/>
          <p14:tracePt t="114924" x="6313488" y="6153150"/>
          <p14:tracePt t="114940" x="6303963" y="6153150"/>
          <p14:tracePt t="114957" x="6296025" y="6153150"/>
          <p14:tracePt t="114974" x="6296025" y="6143625"/>
          <p14:tracePt t="115217" x="6303963" y="6143625"/>
          <p14:tracePt t="115233" x="6313488" y="6143625"/>
          <p14:tracePt t="115249" x="6323013" y="6153150"/>
          <p14:tracePt t="115257" x="6330950" y="6153150"/>
          <p14:tracePt t="115265" x="6330950" y="6161088"/>
          <p14:tracePt t="115274" x="6340475" y="6161088"/>
          <p14:tracePt t="115401" x="6348413" y="6170613"/>
          <p14:tracePt t="115433" x="6357938" y="6180138"/>
          <p14:tracePt t="115441" x="6367463" y="6180138"/>
          <p14:tracePt t="115497" x="6375400" y="6180138"/>
          <p14:tracePt t="115529" x="6375400" y="6188075"/>
          <p14:tracePt t="115545" x="6384925" y="6188075"/>
          <p14:tracePt t="115641" x="6394450" y="6188075"/>
          <p14:tracePt t="115761" x="6402388" y="6188075"/>
          <p14:tracePt t="115801" x="6411913" y="6188075"/>
          <p14:tracePt t="115817" x="6419850" y="6188075"/>
          <p14:tracePt t="115833" x="6429375" y="6188075"/>
          <p14:tracePt t="115841" x="6438900" y="6188075"/>
          <p14:tracePt t="115857" x="6446838" y="6188075"/>
          <p14:tracePt t="115865" x="6456363" y="6188075"/>
          <p14:tracePt t="115874" x="6473825" y="6188075"/>
          <p14:tracePt t="115891" x="6500813" y="6197600"/>
          <p14:tracePt t="115907" x="6518275" y="6205538"/>
          <p14:tracePt t="115924" x="6554788" y="6215063"/>
          <p14:tracePt t="115941" x="6589713" y="6224588"/>
          <p14:tracePt t="115957" x="6634163" y="6242050"/>
          <p14:tracePt t="115974" x="6697663" y="6251575"/>
          <p14:tracePt t="115991" x="6759575" y="6259513"/>
          <p14:tracePt t="116007" x="6804025" y="6269038"/>
          <p14:tracePt t="116024" x="6831013" y="6276975"/>
          <p14:tracePt t="116041" x="6840538" y="6276975"/>
          <p14:tracePt t="116057" x="6848475" y="6276975"/>
          <p14:tracePt t="116074" x="6858000" y="6276975"/>
          <p14:tracePt t="116091" x="6867525" y="6276975"/>
          <p14:tracePt t="116107" x="6875463" y="6276975"/>
          <p14:tracePt t="116124" x="6894513" y="6276975"/>
          <p14:tracePt t="116141" x="6911975" y="6276975"/>
          <p14:tracePt t="116157" x="6929438" y="6286500"/>
          <p14:tracePt t="116174" x="6965950" y="6286500"/>
          <p14:tracePt t="116191" x="6983413" y="6296025"/>
          <p14:tracePt t="116207" x="7000875" y="6296025"/>
          <p14:tracePt t="116225" x="7054850" y="6303963"/>
          <p14:tracePt t="116241" x="7089775" y="6313488"/>
          <p14:tracePt t="116257" x="7143750" y="6323013"/>
          <p14:tracePt t="116274" x="7188200" y="6330950"/>
          <p14:tracePt t="116291" x="7224713" y="6330950"/>
          <p14:tracePt t="116307" x="7259638" y="6340475"/>
          <p14:tracePt t="116324" x="7304088" y="6348413"/>
          <p14:tracePt t="116341" x="7331075" y="6348413"/>
          <p14:tracePt t="116357" x="7367588" y="6357938"/>
          <p14:tracePt t="116374" x="7402513" y="6367463"/>
          <p14:tracePt t="116391" x="7439025" y="6367463"/>
          <p14:tracePt t="116407" x="7491413" y="6375400"/>
          <p14:tracePt t="116425" x="7572375" y="6394450"/>
          <p14:tracePt t="116441" x="7608888" y="6394450"/>
          <p14:tracePt t="116457" x="7634288" y="6402388"/>
          <p14:tracePt t="116474" x="7643813" y="6402388"/>
          <p14:tracePt t="116491" x="7653338" y="6402388"/>
          <p14:tracePt t="116507" x="7661275" y="6402388"/>
          <p14:tracePt t="116524" x="7670800" y="6402388"/>
          <p14:tracePt t="116541" x="7680325" y="6402388"/>
          <p14:tracePt t="116557" x="7697788" y="6402388"/>
          <p14:tracePt t="116591" x="7705725" y="6402388"/>
          <p14:tracePt t="116607" x="7715250" y="6402388"/>
          <p14:tracePt t="116633" x="7724775" y="6402388"/>
          <p14:tracePt t="116657" x="7732713" y="6402388"/>
          <p14:tracePt t="116689" x="7742238" y="6402388"/>
          <p14:tracePt t="116713" x="7751763" y="6402388"/>
          <p14:tracePt t="116729" x="7759700" y="6402388"/>
          <p14:tracePt t="116753" x="7769225" y="6402388"/>
          <p14:tracePt t="116769" x="7769225" y="6411913"/>
          <p14:tracePt t="116777" x="7777163" y="6411913"/>
          <p14:tracePt t="116809" x="7786688" y="6411913"/>
          <p14:tracePt t="116825" x="7796213" y="6411913"/>
          <p14:tracePt t="116849" x="7804150" y="6411913"/>
          <p14:tracePt t="116857" x="7813675" y="6411913"/>
          <p14:tracePt t="116873" x="7823200" y="6411913"/>
          <p14:tracePt t="116881" x="7823200" y="6419850"/>
          <p14:tracePt t="116891" x="7831138" y="6419850"/>
          <p14:tracePt t="116907" x="7840663" y="6419850"/>
          <p14:tracePt t="116937" x="7848600" y="6419850"/>
          <p14:tracePt t="116985" x="7858125" y="6419850"/>
          <p14:tracePt t="117001" x="7867650" y="6419850"/>
          <p14:tracePt t="117073" x="7875588" y="6419850"/>
          <p14:tracePt t="117105" x="7885113" y="6419850"/>
          <p14:tracePt t="117129" x="7894638" y="6419850"/>
          <p14:tracePt t="117153" x="7902575" y="6419850"/>
          <p14:tracePt t="117177" x="7912100" y="6419850"/>
          <p14:tracePt t="117185" x="7920038" y="6419850"/>
          <p14:tracePt t="117225" x="7929563" y="6419850"/>
          <p14:tracePt t="117297" x="7939088" y="6419850"/>
          <p14:tracePt t="117377" x="7947025" y="6419850"/>
          <p14:tracePt t="117409" x="7956550" y="6411913"/>
          <p14:tracePt t="117449" x="7966075" y="6402388"/>
          <p14:tracePt t="117473" x="7966075" y="6394450"/>
          <p14:tracePt t="117569" x="7966075" y="6384925"/>
          <p14:tracePt t="117633" x="7974013" y="6384925"/>
          <p14:tracePt t="118377" x="7983538" y="6384925"/>
          <p14:tracePt t="118385" x="7991475" y="6384925"/>
          <p14:tracePt t="118473" x="8001000" y="6384925"/>
          <p14:tracePt t="118497" x="8001000" y="6394450"/>
          <p14:tracePt t="119041" x="8010525" y="6394450"/>
          <p14:tracePt t="119850" x="8018463" y="6394450"/>
          <p14:tracePt t="123314" x="8027988" y="6394450"/>
          <p14:tracePt t="125619" x="8037513" y="6394450"/>
          <p14:tracePt t="125626" x="8045450" y="6394450"/>
          <p14:tracePt t="125635" x="8054975" y="6394450"/>
          <p14:tracePt t="125643" x="8062913" y="6394450"/>
          <p14:tracePt t="125659" x="8099425" y="6394450"/>
          <p14:tracePt t="125676" x="8126413" y="6402388"/>
          <p14:tracePt t="125692" x="8161338" y="6411913"/>
          <p14:tracePt t="125709" x="8180388" y="6411913"/>
          <p14:tracePt t="125726" x="8197850" y="6419850"/>
          <p14:tracePt t="125742" x="8205788" y="6419850"/>
          <p14:tracePt t="125759" x="8251825" y="6419850"/>
          <p14:tracePt t="125776" x="8323263" y="6419850"/>
          <p14:tracePt t="125792" x="8456613" y="6419850"/>
          <p14:tracePt t="125809" x="8599488" y="6419850"/>
          <p14:tracePt t="125826" x="8786813" y="6411913"/>
          <p14:tracePt t="125842" x="8875713" y="6411913"/>
          <p14:tracePt t="125859" x="8929688" y="6411913"/>
          <p14:tracePt t="125876" x="8983663" y="6411913"/>
          <p14:tracePt t="125892" x="9055100" y="6411913"/>
          <p14:tracePt t="125909" x="9134475" y="6411913"/>
          <p14:tracePt t="125926" x="9232900" y="6411913"/>
          <p14:tracePt t="125942" x="9331325" y="6411913"/>
          <p14:tracePt t="125959" x="9394825" y="6411913"/>
          <p14:tracePt t="125976" x="9447213" y="6411913"/>
          <p14:tracePt t="125992" x="9528175" y="6411913"/>
          <p14:tracePt t="126009" x="9653588" y="6411913"/>
          <p14:tracePt t="126026" x="9894888" y="6411913"/>
          <p14:tracePt t="126042" x="10037763" y="6411913"/>
          <p14:tracePt t="126059" x="10144125" y="6411913"/>
          <p14:tracePt t="126076" x="10225088" y="6411913"/>
          <p14:tracePt t="126093" x="10269538" y="6411913"/>
          <p14:tracePt t="126109" x="10323513" y="6411913"/>
          <p14:tracePt t="126126" x="10348913" y="6411913"/>
          <p14:tracePt t="126143" x="10375900" y="6411913"/>
          <p14:tracePt t="126159" x="10394950" y="6411913"/>
          <p14:tracePt t="126176" x="10402888" y="6411913"/>
          <p14:tracePt t="126193" x="10412413" y="6411913"/>
          <p14:tracePt t="126331" x="10420350" y="6411913"/>
          <p14:tracePt t="126338" x="10429875" y="6411913"/>
          <p14:tracePt t="126354" x="10439400" y="6411913"/>
          <p14:tracePt t="126362" x="10439400" y="6402388"/>
          <p14:tracePt t="126376" x="10447338" y="6402388"/>
          <p14:tracePt t="126393" x="10483850" y="6402388"/>
          <p14:tracePt t="126409" x="10537825" y="6394450"/>
          <p14:tracePt t="126426" x="10706100" y="6375400"/>
          <p14:tracePt t="126442" x="10848975" y="6375400"/>
          <p14:tracePt t="126459" x="11001375" y="6375400"/>
          <p14:tracePt t="126476" x="11134725" y="6367463"/>
          <p14:tracePt t="126493" x="11260138" y="6340475"/>
          <p14:tracePt t="126509" x="11349038" y="6323013"/>
          <p14:tracePt t="126526" x="11403013" y="6313488"/>
          <p14:tracePt t="126543" x="11447463" y="6296025"/>
          <p14:tracePt t="126559" x="11474450" y="6286500"/>
          <p14:tracePt t="126576" x="11510963" y="6269038"/>
          <p14:tracePt t="126593" x="11518900" y="6259513"/>
          <p14:tracePt t="126609" x="11545888" y="6232525"/>
          <p14:tracePt t="126626" x="11590338" y="6180138"/>
          <p14:tracePt t="126643" x="11626850" y="6134100"/>
          <p14:tracePt t="126659" x="11653838" y="6099175"/>
          <p14:tracePt t="126676" x="11680825" y="6062663"/>
          <p14:tracePt t="126693" x="11706225" y="6037263"/>
          <p14:tracePt t="126709" x="11725275" y="6010275"/>
          <p14:tracePt t="126726" x="11742738" y="5973763"/>
          <p14:tracePt t="126743" x="11760200" y="5929313"/>
          <p14:tracePt t="126759" x="11777663" y="5875338"/>
          <p14:tracePt t="126776" x="11787188" y="5803900"/>
          <p14:tracePt t="126793" x="11787188" y="5741988"/>
          <p14:tracePt t="126809" x="11787188" y="5680075"/>
          <p14:tracePt t="126826" x="11787188" y="5572125"/>
          <p14:tracePt t="126843" x="11777663" y="5491163"/>
          <p14:tracePt t="126859" x="11760200" y="5411788"/>
          <p14:tracePt t="126876" x="11725275" y="5357813"/>
          <p14:tracePt t="126893" x="11706225" y="5295900"/>
          <p14:tracePt t="126909" x="11688763" y="5232400"/>
          <p14:tracePt t="126926" x="11680825" y="5170488"/>
          <p14:tracePt t="126943" x="11661775" y="5099050"/>
          <p14:tracePt t="126959" x="11644313" y="5037138"/>
          <p14:tracePt t="126976" x="11634788" y="4956175"/>
          <p14:tracePt t="126979" x="11626850" y="4919663"/>
          <p14:tracePt t="126993" x="11609388" y="4875213"/>
          <p14:tracePt t="127009" x="11590338" y="4813300"/>
          <p14:tracePt t="127026" x="11582400" y="4697413"/>
          <p14:tracePt t="127043" x="11582400" y="4598988"/>
          <p14:tracePt t="127059" x="11572875" y="4510088"/>
          <p14:tracePt t="127076" x="11555413" y="4411663"/>
          <p14:tracePt t="127093" x="11528425" y="4286250"/>
          <p14:tracePt t="127109" x="11510963" y="4179888"/>
          <p14:tracePt t="127126" x="11483975" y="4062413"/>
          <p14:tracePt t="127143" x="11466513" y="3956050"/>
          <p14:tracePt t="127159" x="11456988" y="3857625"/>
          <p14:tracePt t="127176" x="11439525" y="3768725"/>
          <p14:tracePt t="127193" x="11430000" y="3687763"/>
          <p14:tracePt t="127209" x="11412538" y="3608388"/>
          <p14:tracePt t="127226" x="11395075" y="3509963"/>
          <p14:tracePt t="127243" x="11385550" y="3438525"/>
          <p14:tracePt t="127259" x="11385550" y="3375025"/>
          <p14:tracePt t="127276" x="11385550" y="3303588"/>
          <p14:tracePt t="127293" x="11385550" y="3232150"/>
          <p14:tracePt t="127309" x="11385550" y="3170238"/>
          <p14:tracePt t="127326" x="11403013" y="3098800"/>
          <p14:tracePt t="127343" x="11420475" y="3027363"/>
          <p14:tracePt t="127359" x="11420475" y="2965450"/>
          <p14:tracePt t="127376" x="11430000" y="2901950"/>
          <p14:tracePt t="127393" x="11430000" y="2857500"/>
          <p14:tracePt t="127409" x="11430000" y="2813050"/>
          <p14:tracePt t="127426" x="11447463" y="2741613"/>
          <p14:tracePt t="127443" x="11456988" y="2697163"/>
          <p14:tracePt t="127459" x="11466513" y="2652713"/>
          <p14:tracePt t="127476" x="11466513" y="2608263"/>
          <p14:tracePt t="127493" x="11466513" y="2571750"/>
          <p14:tracePt t="127509" x="11466513" y="2536825"/>
          <p14:tracePt t="127526" x="11466513" y="2490788"/>
          <p14:tracePt t="127543" x="11466513" y="2465388"/>
          <p14:tracePt t="127559" x="11466513" y="2438400"/>
          <p14:tracePt t="127576" x="11466513" y="2401888"/>
          <p14:tracePt t="127593" x="11466513" y="2374900"/>
          <p14:tracePt t="127609" x="11466513" y="2347913"/>
          <p14:tracePt t="127626" x="11474450" y="2312988"/>
          <p14:tracePt t="127643" x="11474450" y="2295525"/>
          <p14:tracePt t="127659" x="11483975" y="2276475"/>
          <p14:tracePt t="127676" x="11491913" y="2259013"/>
          <p14:tracePt t="127693" x="11501438" y="2232025"/>
          <p14:tracePt t="127709" x="11510963" y="2214563"/>
          <p14:tracePt t="127726" x="11518900" y="2187575"/>
          <p14:tracePt t="127743" x="11528425" y="2160588"/>
          <p14:tracePt t="127759" x="11537950" y="2143125"/>
          <p14:tracePt t="127776" x="11545888" y="2125663"/>
          <p14:tracePt t="127793" x="11545888" y="2108200"/>
          <p14:tracePt t="127810" x="11555413" y="2089150"/>
          <p14:tracePt t="127826" x="11572875" y="2071688"/>
          <p14:tracePt t="127843" x="11572875" y="2054225"/>
          <p14:tracePt t="127859" x="11572875" y="2044700"/>
          <p14:tracePt t="127876" x="11582400" y="2044700"/>
          <p14:tracePt t="128011" x="11582400" y="2054225"/>
          <p14:tracePt t="128019" x="11582400" y="2062163"/>
          <p14:tracePt t="128027" x="11582400" y="2071688"/>
          <p14:tracePt t="128043" x="11582400" y="2098675"/>
          <p14:tracePt t="128060" x="11582400" y="2133600"/>
          <p14:tracePt t="128076" x="11582400" y="2187575"/>
          <p14:tracePt t="128093" x="11590338" y="2251075"/>
          <p14:tracePt t="128109" x="11590338" y="2303463"/>
          <p14:tracePt t="128126" x="11599863" y="2366963"/>
          <p14:tracePt t="128143" x="11599863" y="2411413"/>
          <p14:tracePt t="128160" x="11599863" y="2465388"/>
          <p14:tracePt t="128176" x="11599863" y="2527300"/>
          <p14:tracePt t="128193" x="11599863" y="2589213"/>
          <p14:tracePt t="128210" x="11599863" y="2652713"/>
          <p14:tracePt t="128226" x="11599863" y="2759075"/>
          <p14:tracePt t="128243" x="11599863" y="2840038"/>
          <p14:tracePt t="128260" x="11599863" y="2938463"/>
          <p14:tracePt t="128276" x="11599863" y="3036888"/>
          <p14:tracePt t="128293" x="11599863" y="3133725"/>
          <p14:tracePt t="128310" x="11599863" y="3241675"/>
          <p14:tracePt t="128326" x="11599863" y="3357563"/>
          <p14:tracePt t="128343" x="11609388" y="3490913"/>
          <p14:tracePt t="128359" x="11626850" y="3608388"/>
          <p14:tracePt t="128376" x="11644313" y="3705225"/>
          <p14:tracePt t="128393" x="11661775" y="3813175"/>
          <p14:tracePt t="128410" x="11671300" y="3894138"/>
          <p14:tracePt t="128426" x="11688763" y="3965575"/>
          <p14:tracePt t="128443" x="11698288" y="4010025"/>
          <p14:tracePt t="128460" x="11706225" y="4037013"/>
          <p14:tracePt t="128476" x="11715750" y="4071938"/>
          <p14:tracePt t="128493" x="11725275" y="4098925"/>
          <p14:tracePt t="128510" x="11725275" y="4133850"/>
          <p14:tracePt t="128526" x="11725275" y="4170363"/>
          <p14:tracePt t="128543" x="11725275" y="4205288"/>
          <p14:tracePt t="128560" x="11725275" y="4241800"/>
          <p14:tracePt t="128576" x="11725275" y="4286250"/>
          <p14:tracePt t="128593" x="11733213" y="4322763"/>
          <p14:tracePt t="128610" x="11742738" y="4357688"/>
          <p14:tracePt t="128626" x="11752263" y="4402138"/>
          <p14:tracePt t="128643" x="11752263" y="4446588"/>
          <p14:tracePt t="128660" x="11769725" y="4491038"/>
          <p14:tracePt t="128676" x="11769725" y="4518025"/>
          <p14:tracePt t="128693" x="11777663" y="4562475"/>
          <p14:tracePt t="128710" x="11787188" y="4598988"/>
          <p14:tracePt t="128726" x="11796713" y="4625975"/>
          <p14:tracePt t="128743" x="11804650" y="4660900"/>
          <p14:tracePt t="128760" x="11814175" y="4697413"/>
          <p14:tracePt t="128776" x="11814175" y="4741863"/>
          <p14:tracePt t="128793" x="11823700" y="4776788"/>
          <p14:tracePt t="128810" x="11831638" y="4813300"/>
          <p14:tracePt t="128826" x="11841163" y="4867275"/>
          <p14:tracePt t="128843" x="11841163" y="4902200"/>
          <p14:tracePt t="128860" x="11849100" y="4946650"/>
          <p14:tracePt t="128876" x="11849100" y="4991100"/>
          <p14:tracePt t="128893" x="11849100" y="5027613"/>
          <p14:tracePt t="128910" x="11849100" y="5062538"/>
          <p14:tracePt t="128926" x="11849100" y="5108575"/>
          <p14:tracePt t="128943" x="11858625" y="5153025"/>
          <p14:tracePt t="128960" x="11858625" y="5187950"/>
          <p14:tracePt t="128976" x="11876088" y="5232400"/>
          <p14:tracePt t="128993" x="11876088" y="5276850"/>
          <p14:tracePt t="129010" x="11876088" y="5330825"/>
          <p14:tracePt t="129012" x="11876088" y="5357813"/>
          <p14:tracePt t="129026" x="11876088" y="5419725"/>
          <p14:tracePt t="129043" x="11876088" y="5483225"/>
          <p14:tracePt t="129060" x="11876088" y="5545138"/>
          <p14:tracePt t="129076" x="11876088" y="5626100"/>
          <p14:tracePt t="129093" x="11876088" y="5697538"/>
          <p14:tracePt t="129110" x="11876088" y="5803900"/>
          <p14:tracePt t="129126" x="11849100" y="5894388"/>
          <p14:tracePt t="129143" x="11841163" y="5973763"/>
          <p14:tracePt t="129160" x="11831638" y="6037263"/>
          <p14:tracePt t="129176" x="11831638" y="6081713"/>
          <p14:tracePt t="129193" x="11831638" y="6116638"/>
          <p14:tracePt t="129210" x="11814175" y="6153150"/>
          <p14:tracePt t="129227" x="11814175" y="6197600"/>
          <p14:tracePt t="129243" x="11804650" y="6215063"/>
          <p14:tracePt t="129260" x="11804650" y="6242050"/>
          <p14:tracePt t="129276" x="11796713" y="6269038"/>
          <p14:tracePt t="129293" x="11777663" y="6286500"/>
          <p14:tracePt t="129310" x="11760200" y="6303963"/>
          <p14:tracePt t="129326" x="11733213" y="6330950"/>
          <p14:tracePt t="129343" x="11715750" y="6357938"/>
          <p14:tracePt t="129360" x="11698288" y="6375400"/>
          <p14:tracePt t="129376" x="11688763" y="6394450"/>
          <p14:tracePt t="129393" x="11661775" y="6411913"/>
          <p14:tracePt t="129410" x="11644313" y="6429375"/>
          <p14:tracePt t="129426" x="11582400" y="6465888"/>
          <p14:tracePt t="129443" x="11545888" y="6473825"/>
          <p14:tracePt t="129460" x="11518900" y="6491288"/>
          <p14:tracePt t="129476" x="11474450" y="6510338"/>
          <p14:tracePt t="129493" x="11430000" y="6537325"/>
          <p14:tracePt t="129510" x="11358563" y="6554788"/>
          <p14:tracePt t="129526" x="11277600" y="6562725"/>
          <p14:tracePt t="129543" x="11206163" y="6572250"/>
          <p14:tracePt t="129560" x="11161713" y="6581775"/>
          <p14:tracePt t="129577" x="11099800" y="6581775"/>
          <p14:tracePt t="129593" x="11028363" y="6581775"/>
          <p14:tracePt t="129610" x="10920413" y="6581775"/>
          <p14:tracePt t="129626" x="10715625" y="6581775"/>
          <p14:tracePt t="129643" x="10582275" y="6581775"/>
          <p14:tracePt t="129660" x="10456863" y="6581775"/>
          <p14:tracePt t="129676" x="10323513" y="6581775"/>
          <p14:tracePt t="129693" x="10161588" y="6581775"/>
          <p14:tracePt t="129710" x="9983788" y="6581775"/>
          <p14:tracePt t="129726" x="9823450" y="6581775"/>
          <p14:tracePt t="129743" x="9680575" y="6581775"/>
          <p14:tracePt t="129760" x="9572625" y="6581775"/>
          <p14:tracePt t="129776" x="9456738" y="6581775"/>
          <p14:tracePt t="129793" x="9348788" y="6581775"/>
          <p14:tracePt t="129810" x="9242425" y="6581775"/>
          <p14:tracePt t="129827" x="9072563" y="6581775"/>
          <p14:tracePt t="129843" x="8929688" y="6581775"/>
          <p14:tracePt t="129860" x="8777288" y="6581775"/>
          <p14:tracePt t="129876" x="8626475" y="6581775"/>
          <p14:tracePt t="129893" x="8466138" y="6581775"/>
          <p14:tracePt t="129910" x="8331200" y="6581775"/>
          <p14:tracePt t="129926" x="8242300" y="6581775"/>
          <p14:tracePt t="129943" x="8126413" y="6581775"/>
          <p14:tracePt t="129960" x="7983538" y="6581775"/>
          <p14:tracePt t="129977" x="7804150" y="6581775"/>
          <p14:tracePt t="129993" x="7653338" y="6581775"/>
          <p14:tracePt t="130010" x="7500938" y="6589713"/>
          <p14:tracePt t="130027" x="7259638" y="6599238"/>
          <p14:tracePt t="130043" x="7089775" y="6599238"/>
          <p14:tracePt t="130060" x="6911975" y="6599238"/>
          <p14:tracePt t="130077" x="6732588" y="6599238"/>
          <p14:tracePt t="130093" x="6545263" y="6599238"/>
          <p14:tracePt t="130110" x="6357938" y="6599238"/>
          <p14:tracePt t="130127" x="6180138" y="6599238"/>
          <p14:tracePt t="130143" x="6037263" y="6599238"/>
          <p14:tracePt t="130160" x="5911850" y="6599238"/>
          <p14:tracePt t="130177" x="5848350" y="6599238"/>
          <p14:tracePt t="130193" x="5813425" y="6589713"/>
          <p14:tracePt t="130210" x="5776913" y="6562725"/>
          <p14:tracePt t="130227" x="5741988" y="6545263"/>
          <p14:tracePt t="130243" x="5715000" y="6527800"/>
          <p14:tracePt t="130260" x="5697538" y="6518275"/>
          <p14:tracePt t="130277" x="5680075" y="6510338"/>
          <p14:tracePt t="130310" x="5670550" y="6510338"/>
          <p14:tracePt t="130327" x="5661025" y="6510338"/>
          <p14:tracePt t="130343" x="5661025" y="6500813"/>
          <p14:tracePt t="130475" x="5661025" y="6491288"/>
          <p14:tracePt t="130603" x="5661025" y="6483350"/>
          <p14:tracePt t="130619" x="5661025" y="6473825"/>
          <p14:tracePt t="130627" x="5661025" y="6465888"/>
          <p14:tracePt t="130643" x="5661025" y="6446838"/>
          <p14:tracePt t="130651" x="5670550" y="6446838"/>
          <p14:tracePt t="130660" x="5670550" y="6438900"/>
          <p14:tracePt t="130677" x="5688013" y="6438900"/>
          <p14:tracePt t="130693" x="5697538" y="6419850"/>
          <p14:tracePt t="130710" x="5705475" y="6411913"/>
          <p14:tracePt t="130727" x="5715000" y="6402388"/>
          <p14:tracePt t="130743" x="5724525" y="6402388"/>
          <p14:tracePt t="130760" x="5732463" y="6402388"/>
          <p14:tracePt t="130777" x="5732463" y="6384925"/>
          <p14:tracePt t="130793" x="5741988" y="6375400"/>
          <p14:tracePt t="130810" x="5759450" y="6375400"/>
          <p14:tracePt t="130827" x="5759450" y="6367463"/>
          <p14:tracePt t="130860" x="5759450" y="6357938"/>
          <p14:tracePt t="131027" x="5768975" y="6357938"/>
          <p14:tracePt t="131235" x="5776913" y="6357938"/>
          <p14:tracePt t="131339" x="5786438" y="6357938"/>
          <p14:tracePt t="131347" x="5786438" y="6348413"/>
          <p14:tracePt t="131355" x="5795963" y="6348413"/>
          <p14:tracePt t="131459" x="5795963" y="6340475"/>
          <p14:tracePt t="131699" x="5795963" y="6330950"/>
          <p14:tracePt t="131731" x="5803900" y="6330950"/>
          <p14:tracePt t="131739" x="5803900" y="6323013"/>
          <p14:tracePt t="131747" x="5803900" y="6313488"/>
          <p14:tracePt t="131771" x="5803900" y="6303963"/>
          <p14:tracePt t="131787" x="5803900" y="6296025"/>
          <p14:tracePt t="131803" x="5813425" y="6286500"/>
          <p14:tracePt t="131811" x="5813425" y="6276975"/>
          <p14:tracePt t="131843" x="5813425" y="6269038"/>
          <p14:tracePt t="132027" x="5813425" y="6259513"/>
          <p14:tracePt t="132243" x="5803900" y="6259513"/>
          <p14:tracePt t="132251" x="5803900" y="6269038"/>
          <p14:tracePt t="132267" x="5795963" y="6269038"/>
          <p14:tracePt t="132277" x="5795963" y="6276975"/>
          <p14:tracePt t="132293" x="5786438" y="6276975"/>
          <p14:tracePt t="132310" x="5776913" y="6286500"/>
          <p14:tracePt t="132327" x="5751513" y="6286500"/>
          <p14:tracePt t="132343" x="5705475" y="6286500"/>
          <p14:tracePt t="132360" x="5653088" y="6286500"/>
          <p14:tracePt t="132377" x="5589588" y="6286500"/>
          <p14:tracePt t="132393" x="5518150" y="6286500"/>
          <p14:tracePt t="132410" x="5446713" y="6286500"/>
          <p14:tracePt t="132427" x="5375275" y="6286500"/>
          <p14:tracePt t="132443" x="5348288" y="6286500"/>
          <p14:tracePt t="132460" x="5322888" y="6286500"/>
          <p14:tracePt t="132477" x="5295900" y="6286500"/>
          <p14:tracePt t="132493" x="5276850" y="6286500"/>
          <p14:tracePt t="132510" x="5259388" y="6286500"/>
          <p14:tracePt t="132527" x="5251450" y="6286500"/>
          <p14:tracePt t="132543" x="5241925" y="6286500"/>
          <p14:tracePt t="132560" x="5232400" y="6286500"/>
          <p14:tracePt t="132577" x="5214938" y="6286500"/>
          <p14:tracePt t="132594" x="5205413" y="6286500"/>
          <p14:tracePt t="132610" x="5197475" y="6286500"/>
          <p14:tracePt t="132627" x="5180013" y="6286500"/>
          <p14:tracePt t="132643" x="5170488" y="6286500"/>
          <p14:tracePt t="132660" x="5153025" y="6286500"/>
          <p14:tracePt t="132677" x="5108575" y="6286500"/>
          <p14:tracePt t="132694" x="5089525" y="6286500"/>
          <p14:tracePt t="132710" x="5081588" y="6286500"/>
          <p14:tracePt t="132771" x="5081588" y="6296025"/>
          <p14:tracePt t="132891" x="5072063" y="6296025"/>
          <p14:tracePt t="132924" x="5062538" y="6296025"/>
          <p14:tracePt t="132988" x="5054600" y="62960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657"/>
          </a:xfrm>
        </p:spPr>
        <p:txBody>
          <a:bodyPr>
            <a:normAutofit/>
          </a:bodyPr>
          <a:lstStyle/>
          <a:p>
            <a:pPr algn="r" rtl="1"/>
            <a:r>
              <a:rPr lang="fa-IR" sz="4000" b="1" dirty="0"/>
              <a:t>به طور </a:t>
            </a:r>
            <a:r>
              <a:rPr lang="fa-IR" b="1" dirty="0"/>
              <a:t>خلاصه</a:t>
            </a:r>
            <a:r>
              <a:rPr lang="fa-IR" sz="4000" b="1" dirty="0"/>
              <a:t>:</a:t>
            </a:r>
          </a:p>
        </p:txBody>
      </p:sp>
      <p:sp>
        <p:nvSpPr>
          <p:cNvPr id="3" name="Content Placeholder 2"/>
          <p:cNvSpPr>
            <a:spLocks noGrp="1"/>
          </p:cNvSpPr>
          <p:nvPr>
            <p:ph idx="1"/>
          </p:nvPr>
        </p:nvSpPr>
        <p:spPr>
          <a:xfrm>
            <a:off x="838200" y="2015836"/>
            <a:ext cx="10515600" cy="4161127"/>
          </a:xfrm>
        </p:spPr>
        <p:txBody>
          <a:bodyPr>
            <a:normAutofit lnSpcReduction="10000"/>
          </a:bodyPr>
          <a:lstStyle/>
          <a:p>
            <a:pPr algn="r" rtl="1">
              <a:lnSpc>
                <a:spcPct val="100000"/>
              </a:lnSpc>
              <a:spcAft>
                <a:spcPts val="1200"/>
              </a:spcAft>
            </a:pPr>
            <a:r>
              <a:rPr lang="fa-IR" sz="2400" dirty="0">
                <a:cs typeface="B Yagut" panose="00000400000000000000" pitchFamily="2" charset="-78"/>
              </a:rPr>
              <a:t>همه افراد بالای 30 سال که حداقل یک عامل خطر دارند و خطرسنجی قلبی عروقی برای آنها انجام میشود در معرض خطر سکته قلبی یا مغزی طی ده سال آینده هستند.</a:t>
            </a:r>
          </a:p>
          <a:p>
            <a:pPr algn="r" rtl="1">
              <a:lnSpc>
                <a:spcPct val="100000"/>
              </a:lnSpc>
              <a:spcAft>
                <a:spcPts val="1200"/>
              </a:spcAft>
            </a:pPr>
            <a:r>
              <a:rPr lang="fa-IR" sz="2400" dirty="0">
                <a:cs typeface="B Yagut" panose="00000400000000000000" pitchFamily="2" charset="-78"/>
              </a:rPr>
              <a:t> میزان خطر وقوع سکته قلبی یا مغزی از کمتر از ده درصد تا بیش از 30 درصد متغیر است. بجز عوامل خطر سن، سابقه خانوادگی بیماری ها که غیرقابل تغییر هستند سایر عوامل خطر قابل تعدیل و اصلاح هستند.</a:t>
            </a:r>
          </a:p>
          <a:p>
            <a:pPr algn="r" rtl="1">
              <a:lnSpc>
                <a:spcPct val="100000"/>
              </a:lnSpc>
              <a:spcAft>
                <a:spcPts val="1200"/>
              </a:spcAft>
            </a:pPr>
            <a:r>
              <a:rPr lang="fa-IR" sz="2400" dirty="0">
                <a:cs typeface="B Yagut" panose="00000400000000000000" pitchFamily="2" charset="-78"/>
              </a:rPr>
              <a:t> انجام خطرسنجی مداوم در زمانهای معین بر اساس میزان خطر محاسبه شده شاخصی برای میزان موفقیت در کاهش عوامل خطر است که با قطع مصرف دخانیات و کنترل مطلوب قند، فشار و چربی خون و اصلاح شیوه زندگی حاصل خواهد شد.</a:t>
            </a:r>
            <a:endParaRPr lang="en-US" sz="2400" dirty="0">
              <a:cs typeface="B Yagut" panose="00000400000000000000" pitchFamily="2" charset="-78"/>
            </a:endParaRPr>
          </a:p>
          <a:p>
            <a:pPr algn="r" rtl="1">
              <a:lnSpc>
                <a:spcPct val="100000"/>
              </a:lnSpc>
              <a:spcAft>
                <a:spcPts val="1200"/>
              </a:spcAft>
            </a:pPr>
            <a:r>
              <a:rPr lang="fa-IR" sz="2400" dirty="0">
                <a:cs typeface="B Yagut" panose="00000400000000000000" pitchFamily="2" charset="-78"/>
              </a:rPr>
              <a:t>و این موضوع یکی ازوظایف اصلی پرسنل در مراقبتهای اولیه بهداشتی می باشد</a:t>
            </a:r>
          </a:p>
          <a:p>
            <a:pPr algn="r" rtl="1">
              <a:lnSpc>
                <a:spcPct val="100000"/>
              </a:lnSpc>
              <a:spcAft>
                <a:spcPts val="1200"/>
              </a:spcAft>
            </a:pPr>
            <a:endParaRPr lang="fa-IR" sz="2400" dirty="0">
              <a:cs typeface="B Yagut" panose="00000400000000000000" pitchFamily="2" charset="-78"/>
            </a:endParaRPr>
          </a:p>
          <a:p>
            <a:pPr algn="r" rtl="1">
              <a:lnSpc>
                <a:spcPct val="100000"/>
              </a:lnSpc>
              <a:spcAft>
                <a:spcPts val="1200"/>
              </a:spcAft>
            </a:pPr>
            <a:endParaRPr lang="fa-IR" sz="2400" dirty="0">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2570504"/>
      </p:ext>
    </p:extLst>
  </p:cSld>
  <p:clrMapOvr>
    <a:masterClrMapping/>
  </p:clrMapOvr>
  <mc:AlternateContent xmlns:mc="http://schemas.openxmlformats.org/markup-compatibility/2006" xmlns:p14="http://schemas.microsoft.com/office/powerpoint/2010/main">
    <mc:Choice Requires="p14">
      <p:transition spd="slow" p14:dur="2000" advTm="75157"/>
    </mc:Choice>
    <mc:Fallback xmlns="">
      <p:transition spd="slow" advTm="7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2566"/>
          </a:xfrm>
        </p:spPr>
        <p:txBody>
          <a:bodyPr>
            <a:normAutofit/>
          </a:bodyPr>
          <a:lstStyle/>
          <a:p>
            <a:pPr algn="r" rtl="1"/>
            <a:r>
              <a:rPr lang="fa-IR" sz="4000" b="1" dirty="0">
                <a:cs typeface="B Yagut" panose="00000400000000000000" pitchFamily="2" charset="-78"/>
              </a:rPr>
              <a:t>پرسش و تمرین :</a:t>
            </a:r>
          </a:p>
        </p:txBody>
      </p:sp>
      <p:sp>
        <p:nvSpPr>
          <p:cNvPr id="3" name="Content Placeholder 2"/>
          <p:cNvSpPr>
            <a:spLocks noGrp="1"/>
          </p:cNvSpPr>
          <p:nvPr>
            <p:ph idx="1"/>
          </p:nvPr>
        </p:nvSpPr>
        <p:spPr>
          <a:xfrm>
            <a:off x="838200" y="1974273"/>
            <a:ext cx="10515600" cy="4202690"/>
          </a:xfrm>
        </p:spPr>
        <p:txBody>
          <a:bodyPr>
            <a:normAutofit/>
          </a:bodyPr>
          <a:lstStyle/>
          <a:p>
            <a:pPr marL="0" indent="0" algn="r" rtl="1">
              <a:lnSpc>
                <a:spcPct val="100000"/>
              </a:lnSpc>
              <a:spcBef>
                <a:spcPts val="600"/>
              </a:spcBef>
              <a:spcAft>
                <a:spcPts val="1200"/>
              </a:spcAft>
              <a:buNone/>
            </a:pPr>
            <a:r>
              <a:rPr lang="fa-IR" sz="3200" dirty="0">
                <a:cs typeface="B Yagut" panose="00000400000000000000" pitchFamily="2" charset="-78"/>
              </a:rPr>
              <a:t>1- در صورتی که میزان خطر مردی 45ساله در گروه بالای 30% خطر باشدنیاز به چه اقداماتی دارد بیان نمایید ؟</a:t>
            </a:r>
          </a:p>
          <a:p>
            <a:pPr marL="0" indent="0" algn="r" rtl="1">
              <a:lnSpc>
                <a:spcPct val="100000"/>
              </a:lnSpc>
              <a:spcBef>
                <a:spcPts val="600"/>
              </a:spcBef>
              <a:spcAft>
                <a:spcPts val="1200"/>
              </a:spcAft>
              <a:buNone/>
            </a:pPr>
            <a:r>
              <a:rPr lang="fa-IR" sz="3200" dirty="0">
                <a:cs typeface="B Yagut" panose="00000400000000000000" pitchFamily="2" charset="-78"/>
              </a:rPr>
              <a:t>2- آموزشهای لازم به مرد 40 ساله با مصرف سیگار و الکل که تنها زندگی می کند و تغذیه مناسبی ندارد را شرح دهیدو به صورت ایفای نقش اجرا کنید ؟</a:t>
            </a:r>
          </a:p>
          <a:p>
            <a:pPr marL="0" indent="0" algn="r" rtl="1">
              <a:lnSpc>
                <a:spcPct val="100000"/>
              </a:lnSpc>
              <a:spcBef>
                <a:spcPts val="600"/>
              </a:spcBef>
              <a:spcAft>
                <a:spcPts val="1200"/>
              </a:spcAft>
              <a:buNone/>
            </a:pPr>
            <a:r>
              <a:rPr lang="fa-IR" sz="3200" dirty="0">
                <a:cs typeface="B Yagut" panose="00000400000000000000" pitchFamily="2" charset="-78"/>
              </a:rPr>
              <a:t>3- وظایف پرسنل بهداشتی در سطح 1 در زمینه خطر سنجی را لیست نمایید ؟</a:t>
            </a:r>
          </a:p>
          <a:p>
            <a:pPr algn="r" rtl="1">
              <a:lnSpc>
                <a:spcPct val="100000"/>
              </a:lnSpc>
              <a:spcBef>
                <a:spcPts val="600"/>
              </a:spcBef>
              <a:spcAft>
                <a:spcPts val="1200"/>
              </a:spcAft>
            </a:pPr>
            <a:endParaRPr lang="fa-IR" sz="3200" dirty="0">
              <a:cs typeface="B Yagut" panose="00000400000000000000" pitchFamily="2" charset="-78"/>
            </a:endParaRPr>
          </a:p>
          <a:p>
            <a:pPr marL="0" indent="0" algn="r" rtl="1">
              <a:lnSpc>
                <a:spcPct val="100000"/>
              </a:lnSpc>
              <a:spcBef>
                <a:spcPts val="600"/>
              </a:spcBef>
              <a:spcAft>
                <a:spcPts val="1200"/>
              </a:spcAft>
              <a:buNone/>
            </a:pPr>
            <a:endParaRPr lang="fa-IR" sz="32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9164250"/>
      </p:ext>
    </p:extLst>
  </p:cSld>
  <p:clrMapOvr>
    <a:masterClrMapping/>
  </p:clrMapOvr>
  <mc:AlternateContent xmlns:mc="http://schemas.openxmlformats.org/markup-compatibility/2006" xmlns:p14="http://schemas.microsoft.com/office/powerpoint/2010/main">
    <mc:Choice Requires="p14">
      <p:transition spd="slow" p14:dur="2000" advTm="4619"/>
    </mc:Choice>
    <mc:Fallback xmlns="">
      <p:transition spd="slow" advTm="4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88473" y="477982"/>
            <a:ext cx="10120745" cy="6047362"/>
          </a:xfrm>
        </p:spPr>
        <p:txBody>
          <a:bodyPr>
            <a:noAutofit/>
          </a:bodyPr>
          <a:lstStyle/>
          <a:p>
            <a:pPr algn="r" rtl="1">
              <a:lnSpc>
                <a:spcPct val="100000"/>
              </a:lnSpc>
              <a:spcAft>
                <a:spcPts val="600"/>
              </a:spcAft>
            </a:pPr>
            <a:r>
              <a:rPr lang="fa-IR" sz="4000" b="1" dirty="0">
                <a:cs typeface="B Yagut" panose="00000400000000000000" pitchFamily="2" charset="-78"/>
              </a:rPr>
              <a:t>منابع:</a:t>
            </a:r>
            <a:br>
              <a:rPr lang="fa-IR" sz="5400" dirty="0">
                <a:cs typeface="B Yagut" panose="00000400000000000000" pitchFamily="2" charset="-78"/>
              </a:rPr>
            </a:br>
            <a:br>
              <a:rPr lang="fa-IR" sz="2400" dirty="0">
                <a:cs typeface="B Yagut" panose="00000400000000000000" pitchFamily="2" charset="-78"/>
              </a:rPr>
            </a:br>
            <a:br>
              <a:rPr lang="fa-IR" sz="2400" dirty="0">
                <a:cs typeface="B Yagut" panose="00000400000000000000" pitchFamily="2" charset="-78"/>
              </a:rPr>
            </a:br>
            <a:r>
              <a:rPr lang="fa-IR" sz="2800" dirty="0">
                <a:cs typeface="B Yagut" panose="00000400000000000000" pitchFamily="2" charset="-78"/>
              </a:rPr>
              <a:t>1 - دفتر مدیریت بیماریهای غیر واگیر ، محتوای آموزشی و دستورالعمل اجرایی مجموعه مداخلات اساسی بیماریهای غیر واگیر درنظام مراقبت های بهداشتی اولیه ایران ( ایراپن ) وزارت بهداشت ، درمان و آموزش پزشکی ، معاونت بهداشت ،سال 1396</a:t>
            </a:r>
            <a:br>
              <a:rPr lang="fa-IR" sz="2800" dirty="0">
                <a:cs typeface="B Yagut" panose="00000400000000000000" pitchFamily="2" charset="-78"/>
              </a:rPr>
            </a:br>
            <a:br>
              <a:rPr lang="fa-IR" sz="2800" dirty="0">
                <a:cs typeface="B Yagut" panose="00000400000000000000" pitchFamily="2" charset="-78"/>
              </a:rPr>
            </a:br>
            <a:r>
              <a:rPr lang="fa-IR" sz="2800" dirty="0">
                <a:cs typeface="B Yagut" panose="00000400000000000000" pitchFamily="2" charset="-78"/>
              </a:rPr>
              <a:t>2 – دکتر عزیزی فریدون، دکتر جانقربان محسن، دکتر حاتمی حسین ،کتاب اپیدمیو لوژی و کنترل بیماریهای شایع در ایران</a:t>
            </a:r>
            <a:r>
              <a:rPr lang="en-US" sz="2800" dirty="0">
                <a:cs typeface="B Yagut" panose="00000400000000000000" pitchFamily="2" charset="-78"/>
              </a:rPr>
              <a:t> </a:t>
            </a:r>
            <a:r>
              <a:rPr lang="fa-IR" sz="2800" dirty="0">
                <a:cs typeface="B Yagut" panose="00000400000000000000" pitchFamily="2" charset="-78"/>
              </a:rPr>
              <a:t>،تهران انتشارات خسروی با همکاری پژوهشکده علوم درون ریز و متابولیسم دانشگاه علوم پزشکی شهید بهشتی،چاپ اول سال 1389</a:t>
            </a:r>
            <a:br>
              <a:rPr lang="fa-IR" sz="2800" dirty="0">
                <a:cs typeface="B Yagut" panose="00000400000000000000" pitchFamily="2" charset="-78"/>
              </a:rPr>
            </a:br>
            <a:br>
              <a:rPr lang="en-US" sz="2800" dirty="0">
                <a:cs typeface="B Yagut" panose="00000400000000000000" pitchFamily="2" charset="-78"/>
              </a:rPr>
            </a:br>
            <a:br>
              <a:rPr lang="en-US" sz="2400" dirty="0">
                <a:cs typeface="B Yagut" panose="00000400000000000000" pitchFamily="2" charset="-78"/>
              </a:rPr>
            </a:br>
            <a:br>
              <a:rPr lang="en-US" sz="2400" dirty="0">
                <a:cs typeface="B Yagut" panose="00000400000000000000" pitchFamily="2" charset="-78"/>
              </a:rPr>
            </a:br>
            <a:endParaRPr lang="fa-IR" sz="24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586087"/>
      </p:ext>
    </p:extLst>
  </p:cSld>
  <p:clrMapOvr>
    <a:masterClrMapping/>
  </p:clrMapOvr>
  <mc:AlternateContent xmlns:mc="http://schemas.openxmlformats.org/markup-compatibility/2006" xmlns:p14="http://schemas.microsoft.com/office/powerpoint/2010/main">
    <mc:Choice Requires="p14">
      <p:transition spd="slow" p14:dur="2000" advTm="5149"/>
    </mc:Choice>
    <mc:Fallback xmlns="">
      <p:transition spd="slow" advTm="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237" y="2982351"/>
            <a:ext cx="9767454" cy="3182952"/>
          </a:xfrm>
        </p:spPr>
        <p:txBody>
          <a:bodyPr>
            <a:noAutofit/>
          </a:bodyPr>
          <a:lstStyle/>
          <a:p>
            <a:pPr algn="ctr" rtl="1"/>
            <a:r>
              <a:rPr lang="fa-IR" sz="4000" b="1" dirty="0">
                <a:ln w="12700">
                  <a:solidFill>
                    <a:schemeClr val="accent5"/>
                  </a:solidFill>
                  <a:prstDash val="solid"/>
                </a:ln>
                <a:cs typeface="B Yagut" panose="00000400000000000000" pitchFamily="2" charset="-78"/>
              </a:rPr>
              <a:t>لطفاً نظرات و پیشنهادات خود پیرامون این بسته آموزشی را به آدرس زیر ارسال کنید</a:t>
            </a:r>
            <a:br>
              <a:rPr lang="en-US" sz="4000" b="1" dirty="0">
                <a:ln w="12700">
                  <a:solidFill>
                    <a:schemeClr val="accent5"/>
                  </a:solidFill>
                  <a:prstDash val="solid"/>
                </a:ln>
                <a:cs typeface="B Yagut" panose="00000400000000000000" pitchFamily="2" charset="-78"/>
              </a:rPr>
            </a:br>
            <a:br>
              <a:rPr lang="en-US" sz="2800" b="1" dirty="0">
                <a:ln w="12700">
                  <a:solidFill>
                    <a:schemeClr val="accent5"/>
                  </a:solidFill>
                  <a:prstDash val="solid"/>
                </a:ln>
                <a:cs typeface="B Yagut" panose="00000400000000000000" pitchFamily="2" charset="-78"/>
              </a:rPr>
            </a:br>
            <a:r>
              <a:rPr lang="fa-IR" sz="2800" dirty="0">
                <a:effectLst>
                  <a:outerShdw blurRad="38100" dist="38100" dir="2700000" algn="tl">
                    <a:srgbClr val="000000">
                      <a:alpha val="43137"/>
                    </a:srgbClr>
                  </a:outerShdw>
                </a:effectLst>
                <a:cs typeface="B Yagut" panose="00000400000000000000" pitchFamily="2" charset="-78"/>
              </a:rPr>
              <a:t>    </a:t>
            </a:r>
            <a:r>
              <a:rPr lang="fa-IR" sz="2800" b="1" dirty="0">
                <a:ln/>
                <a:effectLst>
                  <a:outerShdw blurRad="38100" dist="38100" dir="2700000" algn="tl" rotWithShape="0">
                    <a:srgbClr val="000000">
                      <a:alpha val="43137"/>
                    </a:srgbClr>
                  </a:outerShdw>
                </a:effectLst>
                <a:cs typeface="B Yagut" panose="00000400000000000000" pitchFamily="2" charset="-78"/>
              </a:rPr>
              <a:t>دانشگاه علوم پزشکی و خدمات بهداشتی درمانی اصفهان</a:t>
            </a:r>
            <a:br>
              <a:rPr lang="fa-IR" sz="2800" b="1" dirty="0">
                <a:ln/>
                <a:effectLst>
                  <a:outerShdw blurRad="38100" dist="38100" dir="2700000" algn="tl" rotWithShape="0">
                    <a:srgbClr val="000000">
                      <a:alpha val="43137"/>
                    </a:srgbClr>
                  </a:outerShdw>
                </a:effectLst>
                <a:cs typeface="B Yagut" panose="00000400000000000000" pitchFamily="2" charset="-78"/>
              </a:rPr>
            </a:br>
            <a:r>
              <a:rPr lang="fa-IR" sz="2800" b="1" dirty="0">
                <a:ln/>
                <a:effectLst>
                  <a:outerShdw blurRad="38100" dist="38100" dir="2700000" algn="tl" rotWithShape="0">
                    <a:srgbClr val="000000">
                      <a:alpha val="43137"/>
                    </a:srgbClr>
                  </a:outerShdw>
                </a:effectLst>
                <a:cs typeface="B Yagut" panose="00000400000000000000" pitchFamily="2" charset="-78"/>
              </a:rPr>
              <a:t>مرکز آموزش بهورزی اصفهان2</a:t>
            </a:r>
            <a:br>
              <a:rPr lang="fa-IR" sz="2800" b="1" dirty="0">
                <a:ln/>
                <a:effectLst>
                  <a:outerShdw blurRad="38100" dist="38100" dir="2700000" algn="tl" rotWithShape="0">
                    <a:srgbClr val="000000">
                      <a:alpha val="43137"/>
                    </a:srgbClr>
                  </a:outerShdw>
                </a:effectLst>
                <a:cs typeface="B Yagut" panose="00000400000000000000" pitchFamily="2" charset="-78"/>
              </a:rPr>
            </a:br>
            <a:br>
              <a:rPr lang="fa-IR" sz="2800" b="1" dirty="0">
                <a:ln/>
                <a:effectLst>
                  <a:outerShdw blurRad="38100" dist="38100" dir="2700000" algn="tl" rotWithShape="0">
                    <a:srgbClr val="000000">
                      <a:alpha val="43137"/>
                    </a:srgbClr>
                  </a:outerShdw>
                </a:effectLst>
                <a:cs typeface="B Yagut" panose="00000400000000000000" pitchFamily="2" charset="-78"/>
              </a:rPr>
            </a:br>
            <a:r>
              <a:rPr lang="fa-IR" sz="2800" b="1" dirty="0">
                <a:ln/>
                <a:effectLst>
                  <a:outerShdw blurRad="38100" dist="38100" dir="2700000" algn="tl" rotWithShape="0">
                    <a:srgbClr val="000000">
                      <a:alpha val="43137"/>
                    </a:srgbClr>
                  </a:outerShdw>
                </a:effectLst>
                <a:cs typeface="B Yagut" panose="00000400000000000000" pitchFamily="2" charset="-78"/>
              </a:rPr>
              <a:t> </a:t>
            </a:r>
            <a:r>
              <a:rPr lang="en-US" sz="2800" b="1" dirty="0">
                <a:ln/>
                <a:effectLst>
                  <a:outerShdw blurRad="38100" dist="38100" dir="2700000" algn="tl" rotWithShape="0">
                    <a:srgbClr val="000000">
                      <a:alpha val="43137"/>
                    </a:srgbClr>
                  </a:outerShdw>
                </a:effectLst>
                <a:cs typeface="B Yagut" panose="00000400000000000000" pitchFamily="2" charset="-78"/>
              </a:rPr>
              <a:t>Email : beh2.Isfahan@phc.mui.ac.ir</a:t>
            </a:r>
            <a:br>
              <a:rPr lang="en-US" sz="2800" b="1" i="1" dirty="0">
                <a:ln/>
                <a:effectLst>
                  <a:outerShdw blurRad="38100" dist="19050" dir="2700000" algn="tl" rotWithShape="0">
                    <a:schemeClr val="dk1">
                      <a:lumMod val="50000"/>
                      <a:alpha val="40000"/>
                    </a:schemeClr>
                  </a:outerShdw>
                </a:effectLst>
                <a:cs typeface="B Yagut" panose="00000400000000000000" pitchFamily="2" charset="-78"/>
              </a:rPr>
            </a:br>
            <a:br>
              <a:rPr lang="fa-IR" sz="2800" dirty="0">
                <a:cs typeface="B Yagut" panose="00000400000000000000" pitchFamily="2" charset="-78"/>
              </a:rPr>
            </a:br>
            <a:br>
              <a:rPr lang="fa-IR" sz="2800" dirty="0">
                <a:cs typeface="B Yagut" panose="00000400000000000000" pitchFamily="2" charset="-78"/>
              </a:rPr>
            </a:br>
            <a:br>
              <a:rPr lang="fa-IR" sz="2800" dirty="0">
                <a:cs typeface="B Yagut" panose="00000400000000000000" pitchFamily="2" charset="-78"/>
              </a:rPr>
            </a:br>
            <a:br>
              <a:rPr lang="fa-IR" sz="2800" dirty="0">
                <a:cs typeface="B Yagut" panose="00000400000000000000" pitchFamily="2" charset="-78"/>
              </a:rPr>
            </a:br>
            <a:br>
              <a:rPr lang="fa-IR" sz="2800" dirty="0">
                <a:cs typeface="B Yagut" panose="00000400000000000000" pitchFamily="2" charset="-78"/>
              </a:rPr>
            </a:br>
            <a:endParaRPr lang="fa-IR"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4841210"/>
      </p:ext>
    </p:extLst>
  </p:cSld>
  <p:clrMapOvr>
    <a:masterClrMapping/>
  </p:clrMapOvr>
  <mc:AlternateContent xmlns:mc="http://schemas.openxmlformats.org/markup-compatibility/2006" xmlns:p14="http://schemas.microsoft.com/office/powerpoint/2010/main">
    <mc:Choice Requires="p14">
      <p:transition spd="slow" p14:dur="2000" advTm="4485"/>
    </mc:Choice>
    <mc:Fallback xmlns="">
      <p:transition spd="slow" advTm="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fa-IR" dirty="0">
                <a:cs typeface="B Yagut" panose="00000400000000000000" pitchFamily="2" charset="-78"/>
              </a:rPr>
              <a:t>مشخصات سند</a:t>
            </a:r>
            <a:endParaRPr lang="fa-IR" dirty="0"/>
          </a:p>
        </p:txBody>
      </p:sp>
      <p:sp>
        <p:nvSpPr>
          <p:cNvPr id="10" name="Content Placeholder 9"/>
          <p:cNvSpPr>
            <a:spLocks noGrp="1"/>
          </p:cNvSpPr>
          <p:nvPr>
            <p:ph sz="half" idx="1"/>
          </p:nvPr>
        </p:nvSpPr>
        <p:spPr>
          <a:xfrm>
            <a:off x="838200" y="1406769"/>
            <a:ext cx="5181600" cy="4770194"/>
          </a:xfrm>
        </p:spPr>
        <p:txBody>
          <a:bodyPr>
            <a:normAutofit/>
          </a:bodyPr>
          <a:lstStyle/>
          <a:p>
            <a:pPr marL="0" indent="0" algn="ctr" rtl="1">
              <a:buNone/>
            </a:pPr>
            <a:r>
              <a:rPr lang="fa-IR" sz="2400" dirty="0">
                <a:cs typeface="B Yagut" panose="00000400000000000000" pitchFamily="2" charset="-78"/>
              </a:rPr>
              <a:t>   </a:t>
            </a:r>
            <a:r>
              <a:rPr lang="en-US" sz="2400" dirty="0">
                <a:cs typeface="B Yagut" panose="00000400000000000000" pitchFamily="2" charset="-78"/>
              </a:rPr>
              <a:t>                </a:t>
            </a:r>
            <a:r>
              <a:rPr lang="fa-IR" dirty="0">
                <a:cs typeface="B Yagut" panose="00000400000000000000" pitchFamily="2" charset="-78"/>
              </a:rPr>
              <a:t>مشخصات مدرس:</a:t>
            </a:r>
          </a:p>
          <a:p>
            <a:pPr marL="0" indent="0" algn="r" rtl="1">
              <a:buNone/>
            </a:pPr>
            <a:r>
              <a:rPr lang="fa-IR" sz="1600" dirty="0">
                <a:cs typeface="B Yagut" panose="00000400000000000000" pitchFamily="2" charset="-78"/>
              </a:rPr>
              <a:t>   </a:t>
            </a:r>
          </a:p>
          <a:p>
            <a:pPr algn="r" rtl="1"/>
            <a:endParaRPr lang="fa-IR" sz="1600" dirty="0">
              <a:cs typeface="B Yagut" panose="00000400000000000000" pitchFamily="2" charset="-78"/>
            </a:endParaRPr>
          </a:p>
          <a:p>
            <a:pPr algn="r" rtl="1"/>
            <a:endParaRPr lang="fa-IR" sz="1600" dirty="0">
              <a:cs typeface="B Yagut" panose="00000400000000000000" pitchFamily="2" charset="-78"/>
            </a:endParaRPr>
          </a:p>
          <a:p>
            <a:pPr marL="0" indent="0" algn="r" rtl="1">
              <a:buNone/>
            </a:pPr>
            <a:endParaRPr lang="fa-IR" sz="1600" dirty="0">
              <a:cs typeface="B Yagut" panose="00000400000000000000" pitchFamily="2" charset="-78"/>
            </a:endParaRPr>
          </a:p>
          <a:p>
            <a:pPr marL="0" indent="0" algn="r" rtl="1">
              <a:buNone/>
            </a:pPr>
            <a:endParaRPr lang="fa-IR" sz="1600" dirty="0">
              <a:cs typeface="B Yagut" panose="00000400000000000000" pitchFamily="2" charset="-78"/>
            </a:endParaRPr>
          </a:p>
          <a:p>
            <a:pPr marL="0" indent="0" algn="r" rtl="1">
              <a:buNone/>
            </a:pPr>
            <a:r>
              <a:rPr lang="fa-IR" sz="2000" dirty="0">
                <a:cs typeface="B Yagut" panose="00000400000000000000" pitchFamily="2" charset="-78"/>
              </a:rPr>
              <a:t>نام ونام خانوادگی مدرس : مریم جلالپور</a:t>
            </a:r>
          </a:p>
          <a:p>
            <a:pPr marL="0" indent="0" algn="r" rtl="1">
              <a:buNone/>
            </a:pPr>
            <a:r>
              <a:rPr lang="fa-IR" sz="2000" dirty="0">
                <a:cs typeface="B Yagut" panose="00000400000000000000" pitchFamily="2" charset="-78"/>
              </a:rPr>
              <a:t>مدرک تحصیلی : کارشناس ارشد آموزش جامعه نگر شاخه اپیدمیولوژی</a:t>
            </a:r>
          </a:p>
          <a:p>
            <a:pPr marL="0" indent="0" algn="r" rtl="1">
              <a:buNone/>
            </a:pPr>
            <a:r>
              <a:rPr lang="fa-IR" sz="2000" dirty="0">
                <a:cs typeface="B Yagut" panose="00000400000000000000" pitchFamily="2" charset="-78"/>
              </a:rPr>
              <a:t>موقعیت اشتغال سازمانی مدرس : مربی</a:t>
            </a:r>
          </a:p>
          <a:p>
            <a:pPr marL="0" indent="0" algn="r" rtl="1">
              <a:buNone/>
            </a:pPr>
            <a:r>
              <a:rPr lang="fa-IR" sz="2000" dirty="0">
                <a:cs typeface="B Yagut" panose="00000400000000000000" pitchFamily="2" charset="-78"/>
              </a:rPr>
              <a:t>مرکز آموزش بهورزی شهرستان اصفهان 2</a:t>
            </a:r>
          </a:p>
          <a:p>
            <a:pPr marL="0" indent="0" algn="r" rtl="1">
              <a:buNone/>
            </a:pPr>
            <a:r>
              <a:rPr lang="fa-IR" sz="2000" dirty="0">
                <a:cs typeface="B Yagut" panose="00000400000000000000" pitchFamily="2" charset="-78"/>
              </a:rPr>
              <a:t>دانشگاه علوم پزشکی و خدمات بهداشتی درمانی اصفهان</a:t>
            </a:r>
            <a:endParaRPr lang="en-US" sz="2000" dirty="0">
              <a:cs typeface="B Yagut" panose="00000400000000000000" pitchFamily="2" charset="-78"/>
            </a:endParaRPr>
          </a:p>
          <a:p>
            <a:pPr algn="r" rtl="1"/>
            <a:endParaRPr lang="en-US" sz="4000" dirty="0">
              <a:cs typeface="B Yagut" panose="00000400000000000000" pitchFamily="2" charset="-78"/>
            </a:endParaRPr>
          </a:p>
          <a:p>
            <a:pPr marL="0" indent="0" algn="r" rtl="1">
              <a:buNone/>
            </a:pPr>
            <a:endParaRPr lang="fa-IR" dirty="0"/>
          </a:p>
        </p:txBody>
      </p:sp>
      <p:sp>
        <p:nvSpPr>
          <p:cNvPr id="11" name="Content Placeholder 10"/>
          <p:cNvSpPr>
            <a:spLocks noGrp="1"/>
          </p:cNvSpPr>
          <p:nvPr>
            <p:ph sz="half" idx="2"/>
          </p:nvPr>
        </p:nvSpPr>
        <p:spPr>
          <a:xfrm>
            <a:off x="6172200" y="1825625"/>
            <a:ext cx="5474368" cy="4351338"/>
          </a:xfrm>
        </p:spPr>
        <p:txBody>
          <a:bodyPr>
            <a:normAutofit/>
          </a:bodyPr>
          <a:lstStyle/>
          <a:p>
            <a:pPr marL="0" indent="0" algn="r" rtl="1">
              <a:buNone/>
            </a:pPr>
            <a:r>
              <a:rPr lang="fa-IR" dirty="0">
                <a:cs typeface="B Yagut" panose="00000400000000000000" pitchFamily="2" charset="-78"/>
              </a:rPr>
              <a:t>مشخصات بسته آموزشی</a:t>
            </a:r>
          </a:p>
          <a:p>
            <a:pPr marL="0" indent="0" algn="r" rtl="1">
              <a:buNone/>
            </a:pPr>
            <a:r>
              <a:rPr lang="fa-IR" sz="2000" b="1" dirty="0">
                <a:cs typeface="B Yagut" panose="00000400000000000000" pitchFamily="2" charset="-78"/>
              </a:rPr>
              <a:t>حیطه درس: </a:t>
            </a:r>
            <a:r>
              <a:rPr lang="fa-IR" sz="2000" dirty="0">
                <a:cs typeface="B Yagut" panose="00000400000000000000" pitchFamily="2" charset="-78"/>
              </a:rPr>
              <a:t>بیماریهای غیر واگیر</a:t>
            </a:r>
            <a:r>
              <a:rPr lang="en-US" sz="2000" dirty="0">
                <a:cs typeface="B Yagut" panose="00000400000000000000" pitchFamily="2" charset="-78"/>
              </a:rPr>
              <a:t> </a:t>
            </a:r>
          </a:p>
          <a:p>
            <a:pPr marL="0" indent="0" algn="r" rtl="1">
              <a:buNone/>
            </a:pPr>
            <a:r>
              <a:rPr lang="fa-IR" sz="2000" dirty="0">
                <a:cs typeface="B Yagut" panose="00000400000000000000" pitchFamily="2" charset="-78"/>
              </a:rPr>
              <a:t>تاریخ آخرین باز نگری :16 اردیبهشت 1399</a:t>
            </a:r>
          </a:p>
          <a:p>
            <a:pPr marL="0" indent="0" algn="r" rtl="1">
              <a:buNone/>
            </a:pPr>
            <a:r>
              <a:rPr lang="fa-IR" sz="2000" dirty="0">
                <a:cs typeface="B Yagut" panose="00000400000000000000" pitchFamily="2" charset="-78"/>
              </a:rPr>
              <a:t>نوبت تهیه:1</a:t>
            </a:r>
            <a:endParaRPr lang="en-US" sz="2000" dirty="0">
              <a:cs typeface="B Yagut" panose="00000400000000000000" pitchFamily="2" charset="-78"/>
            </a:endParaRPr>
          </a:p>
          <a:p>
            <a:pPr marL="0" indent="0" algn="r" rtl="1">
              <a:buNone/>
            </a:pPr>
            <a:endParaRPr lang="en-US" sz="2000" dirty="0">
              <a:cs typeface="B Yagut" panose="00000400000000000000" pitchFamily="2" charset="-78"/>
            </a:endParaRPr>
          </a:p>
          <a:p>
            <a:pPr marL="0" indent="0" algn="r" rtl="1">
              <a:buNone/>
            </a:pPr>
            <a:r>
              <a:rPr lang="fa-IR" sz="2000" dirty="0">
                <a:cs typeface="B Yagut" panose="00000400000000000000" pitchFamily="2" charset="-78"/>
              </a:rPr>
              <a:t>نام فایل:</a:t>
            </a:r>
          </a:p>
          <a:p>
            <a:pPr marL="0" indent="0" algn="r" rtl="1">
              <a:buNone/>
            </a:pPr>
            <a:r>
              <a:rPr lang="en-US" sz="2000" dirty="0">
                <a:cs typeface="B Yagut" panose="00000400000000000000" pitchFamily="2" charset="-78"/>
              </a:rPr>
              <a:t>NC </a:t>
            </a:r>
            <a:r>
              <a:rPr lang="en-US" sz="2000" dirty="0" err="1">
                <a:cs typeface="B Yagut" panose="00000400000000000000" pitchFamily="2" charset="-78"/>
              </a:rPr>
              <a:t>bimarihaye</a:t>
            </a:r>
            <a:r>
              <a:rPr lang="en-US" sz="2000" dirty="0">
                <a:cs typeface="B Yagut" panose="00000400000000000000" pitchFamily="2" charset="-78"/>
              </a:rPr>
              <a:t>- </a:t>
            </a:r>
            <a:r>
              <a:rPr lang="en-US" sz="2000" dirty="0" err="1">
                <a:cs typeface="B Yagut" panose="00000400000000000000" pitchFamily="2" charset="-78"/>
              </a:rPr>
              <a:t>galbi</a:t>
            </a:r>
            <a:r>
              <a:rPr lang="en-US" sz="2000" dirty="0">
                <a:cs typeface="B Yagut" panose="00000400000000000000" pitchFamily="2" charset="-78"/>
              </a:rPr>
              <a:t> </a:t>
            </a:r>
            <a:r>
              <a:rPr lang="en-US" sz="2000" dirty="0" err="1">
                <a:cs typeface="B Yagut" panose="00000400000000000000" pitchFamily="2" charset="-78"/>
              </a:rPr>
              <a:t>orougi</a:t>
            </a:r>
            <a:r>
              <a:rPr lang="en-US" sz="2000" dirty="0">
                <a:cs typeface="B Yagut" panose="00000400000000000000" pitchFamily="2" charset="-78"/>
              </a:rPr>
              <a:t> – </a:t>
            </a:r>
            <a:r>
              <a:rPr lang="en-US" sz="2000" dirty="0" err="1">
                <a:cs typeface="B Yagut" panose="00000400000000000000" pitchFamily="2" charset="-78"/>
              </a:rPr>
              <a:t>khatarsangi</a:t>
            </a:r>
            <a:r>
              <a:rPr lang="en-US" sz="2000" dirty="0">
                <a:cs typeface="B Yagut" panose="00000400000000000000" pitchFamily="2" charset="-78"/>
              </a:rPr>
              <a:t> edi1</a:t>
            </a:r>
            <a:endParaRPr lang="fa-IR" sz="2000" dirty="0">
              <a:cs typeface="B Yagut" panose="00000400000000000000" pitchFamily="2" charset="-78"/>
            </a:endParaRPr>
          </a:p>
          <a:p>
            <a:pPr marL="0" indent="0" algn="r" rtl="1">
              <a:buNone/>
            </a:pPr>
            <a:endParaRPr lang="fa-IR" sz="4800" dirty="0">
              <a:cs typeface="B Yagut" panose="00000400000000000000" pitchFamily="2" charset="-78"/>
            </a:endParaRPr>
          </a:p>
          <a:p>
            <a:pPr marL="0" indent="0" algn="r" rtl="1">
              <a:buNone/>
            </a:pPr>
            <a:endParaRPr lang="fa-IR" sz="4800" dirty="0">
              <a:cs typeface="B Yagut" panose="00000400000000000000" pitchFamily="2" charset="-78"/>
            </a:endParaRPr>
          </a:p>
          <a:p>
            <a:pPr marL="0" indent="0" algn="r" rtl="1">
              <a:buNone/>
            </a:pPr>
            <a:endParaRPr lang="fa-IR" dirty="0">
              <a:cs typeface="B Yagut" panose="00000400000000000000" pitchFamily="2" charset="-78"/>
            </a:endParaRPr>
          </a:p>
          <a:p>
            <a:pPr marL="0" indent="0" algn="r" rtl="1">
              <a:buNone/>
            </a:pPr>
            <a:endParaRPr lang="fa-IR"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530" y="1909568"/>
            <a:ext cx="1363579" cy="164552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4303312"/>
      </p:ext>
    </p:extLst>
  </p:cSld>
  <p:clrMapOvr>
    <a:masterClrMapping/>
  </p:clrMapOvr>
  <mc:AlternateContent xmlns:mc="http://schemas.openxmlformats.org/markup-compatibility/2006" xmlns:p14="http://schemas.microsoft.com/office/powerpoint/2010/main">
    <mc:Choice Requires="p14">
      <p:transition spd="slow" p14:dur="2000" advTm="3670"/>
    </mc:Choice>
    <mc:Fallback xmlns="">
      <p:transition spd="slow" advTm="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lnSpc>
                <a:spcPct val="100000"/>
              </a:lnSpc>
              <a:spcAft>
                <a:spcPts val="1200"/>
              </a:spcAft>
            </a:pPr>
            <a:endParaRPr lang="fa-IR" dirty="0">
              <a:cs typeface="B Yagut" panose="00000400000000000000" pitchFamily="2" charset="-78"/>
            </a:endParaRPr>
          </a:p>
          <a:p>
            <a:pPr algn="r" rtl="1">
              <a:lnSpc>
                <a:spcPct val="100000"/>
              </a:lnSpc>
              <a:spcAft>
                <a:spcPts val="1200"/>
              </a:spcAft>
            </a:pPr>
            <a:r>
              <a:rPr lang="fa-IR" dirty="0">
                <a:cs typeface="B Yagut" panose="00000400000000000000" pitchFamily="2" charset="-78"/>
              </a:rPr>
              <a:t>نکات مهم در مورد نتایج آزمایشات در خطر سنجی را توضیح دهد. </a:t>
            </a:r>
          </a:p>
          <a:p>
            <a:pPr algn="r" rtl="1">
              <a:lnSpc>
                <a:spcPct val="100000"/>
              </a:lnSpc>
              <a:spcAft>
                <a:spcPts val="1200"/>
              </a:spcAft>
            </a:pPr>
            <a:r>
              <a:rPr lang="fa-IR" dirty="0">
                <a:cs typeface="B Yagut" panose="00000400000000000000" pitchFamily="2" charset="-78"/>
              </a:rPr>
              <a:t>نکات دارویی مهم بر اساس میزان خطر را بیان نماید .</a:t>
            </a:r>
          </a:p>
          <a:p>
            <a:pPr algn="r" rtl="1">
              <a:lnSpc>
                <a:spcPct val="100000"/>
              </a:lnSpc>
              <a:spcAft>
                <a:spcPts val="1200"/>
              </a:spcAft>
            </a:pPr>
            <a:r>
              <a:rPr lang="fa-IR" dirty="0">
                <a:cs typeface="B Yagut" panose="00000400000000000000" pitchFamily="2" charset="-78"/>
              </a:rPr>
              <a:t>آموزش های لازم جهت پیشگیری از سکته های قلبی و مغزی را شرح دهد .</a:t>
            </a:r>
          </a:p>
          <a:p>
            <a:pPr algn="r" rtl="1">
              <a:lnSpc>
                <a:spcPct val="100000"/>
              </a:lnSpc>
              <a:spcAft>
                <a:spcPts val="1200"/>
              </a:spcAft>
            </a:pPr>
            <a:r>
              <a:rPr lang="fa-IR" dirty="0">
                <a:cs typeface="B Yagut" panose="00000400000000000000" pitchFamily="2" charset="-78"/>
              </a:rPr>
              <a:t>وظایف بهورز و مراقب سلامت در ارزیابی و خطر سنجی را توضیح دهد .</a:t>
            </a:r>
          </a:p>
          <a:p>
            <a:pPr algn="r" rtl="1">
              <a:lnSpc>
                <a:spcPct val="100000"/>
              </a:lnSpc>
              <a:spcAft>
                <a:spcPts val="1200"/>
              </a:spcAft>
            </a:pPr>
            <a:endParaRPr lang="fa-IR"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Title 1">
            <a:extLst>
              <a:ext uri="{FF2B5EF4-FFF2-40B4-BE49-F238E27FC236}">
                <a16:creationId xmlns:a16="http://schemas.microsoft.com/office/drawing/2014/main" id="{8F735FC8-1556-48BC-98C1-76024B15C15D}"/>
              </a:ext>
            </a:extLst>
          </p:cNvPr>
          <p:cNvSpPr>
            <a:spLocks noGrp="1"/>
          </p:cNvSpPr>
          <p:nvPr>
            <p:ph type="title"/>
          </p:nvPr>
        </p:nvSpPr>
        <p:spPr>
          <a:xfrm>
            <a:off x="696913" y="669925"/>
            <a:ext cx="10515600" cy="1325563"/>
          </a:xfrm>
        </p:spPr>
        <p:txBody>
          <a:bodyPr>
            <a:normAutofit/>
          </a:bodyPr>
          <a:lstStyle/>
          <a:p>
            <a:pPr marL="0" indent="0" algn="r" rtl="1"/>
            <a:r>
              <a:rPr lang="fa-IR" sz="4000" b="1" dirty="0">
                <a:cs typeface="B Yagut" panose="00000400000000000000" pitchFamily="2" charset="-78"/>
              </a:rPr>
              <a:t> اهداف آموزشی :</a:t>
            </a:r>
            <a:br>
              <a:rPr lang="fa-IR" sz="4000" b="1" dirty="0">
                <a:cs typeface="B Yagut" panose="00000400000000000000" pitchFamily="2" charset="-78"/>
              </a:rPr>
            </a:br>
            <a:r>
              <a:rPr lang="fa-IR" sz="4000" b="1" dirty="0">
                <a:cs typeface="B Yagut" panose="00000400000000000000" pitchFamily="2" charset="-78"/>
              </a:rPr>
              <a:t>انتظار می رود فراگیر پس از مطالعه این درس بتواند:</a:t>
            </a:r>
            <a:endParaRPr lang="fa-IR" sz="4000" b="1" dirty="0"/>
          </a:p>
        </p:txBody>
      </p:sp>
    </p:spTree>
    <p:extLst>
      <p:ext uri="{BB962C8B-B14F-4D97-AF65-F5344CB8AC3E}">
        <p14:creationId xmlns:p14="http://schemas.microsoft.com/office/powerpoint/2010/main" val="4169170188"/>
      </p:ext>
    </p:extLst>
  </p:cSld>
  <p:clrMapOvr>
    <a:masterClrMapping/>
  </p:clrMapOvr>
  <mc:AlternateContent xmlns:mc="http://schemas.openxmlformats.org/markup-compatibility/2006" xmlns:p14="http://schemas.microsoft.com/office/powerpoint/2010/main">
    <mc:Choice Requires="p14">
      <p:transition spd="slow" p14:dur="2000" advTm="19596"/>
    </mc:Choice>
    <mc:Fallback xmlns="">
      <p:transition spd="slow" advTm="1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74" y="497305"/>
            <a:ext cx="10515600" cy="609600"/>
          </a:xfrm>
        </p:spPr>
        <p:txBody>
          <a:bodyPr>
            <a:noAutofit/>
          </a:bodyPr>
          <a:lstStyle/>
          <a:p>
            <a:pPr algn="ctr"/>
            <a:r>
              <a:rPr lang="fa-IR" sz="4000" b="1" dirty="0">
                <a:cs typeface="B Yagut" panose="00000400000000000000" pitchFamily="2" charset="-78"/>
              </a:rPr>
              <a:t>فهرست عناوین :</a:t>
            </a:r>
            <a:br>
              <a:rPr lang="fa-IR" sz="4000" b="1" dirty="0">
                <a:cs typeface="B Yagut" panose="00000400000000000000" pitchFamily="2" charset="-78"/>
              </a:rPr>
            </a:br>
            <a:endParaRPr lang="fa-IR" sz="4000" b="1" dirty="0"/>
          </a:p>
        </p:txBody>
      </p:sp>
      <p:sp>
        <p:nvSpPr>
          <p:cNvPr id="3" name="Content Placeholder 2"/>
          <p:cNvSpPr>
            <a:spLocks noGrp="1"/>
          </p:cNvSpPr>
          <p:nvPr>
            <p:ph idx="1"/>
          </p:nvPr>
        </p:nvSpPr>
        <p:spPr>
          <a:xfrm>
            <a:off x="838200" y="1283368"/>
            <a:ext cx="10515600" cy="5438274"/>
          </a:xfrm>
        </p:spPr>
        <p:txBody>
          <a:bodyPr>
            <a:normAutofit/>
          </a:bodyPr>
          <a:lstStyle/>
          <a:p>
            <a:pPr algn="r" rtl="1">
              <a:lnSpc>
                <a:spcPct val="100000"/>
              </a:lnSpc>
              <a:spcAft>
                <a:spcPts val="1200"/>
              </a:spcAft>
            </a:pPr>
            <a:endParaRPr lang="fa-IR" dirty="0">
              <a:cs typeface="B Yagut" panose="00000400000000000000" pitchFamily="2" charset="-78"/>
            </a:endParaRPr>
          </a:p>
          <a:p>
            <a:pPr algn="r" rtl="1">
              <a:lnSpc>
                <a:spcPct val="100000"/>
              </a:lnSpc>
              <a:spcAft>
                <a:spcPts val="1200"/>
              </a:spcAft>
            </a:pPr>
            <a:r>
              <a:rPr lang="fa-IR" dirty="0">
                <a:cs typeface="B Yagut" panose="00000400000000000000" pitchFamily="2" charset="-78"/>
              </a:rPr>
              <a:t>نکاتی در مورد جلسه اول خطرسنجی سکته های قلبی و مغزی </a:t>
            </a:r>
          </a:p>
          <a:p>
            <a:pPr algn="r" rtl="1">
              <a:lnSpc>
                <a:spcPct val="100000"/>
              </a:lnSpc>
              <a:spcAft>
                <a:spcPts val="1200"/>
              </a:spcAft>
            </a:pPr>
            <a:r>
              <a:rPr lang="fa-IR" dirty="0">
                <a:cs typeface="B Yagut" panose="00000400000000000000" pitchFamily="2" charset="-78"/>
              </a:rPr>
              <a:t>نکات مهم در موردنتایج آزمایشات </a:t>
            </a:r>
          </a:p>
          <a:p>
            <a:pPr algn="r" rtl="1">
              <a:lnSpc>
                <a:spcPct val="100000"/>
              </a:lnSpc>
              <a:spcAft>
                <a:spcPts val="1200"/>
              </a:spcAft>
            </a:pPr>
            <a:r>
              <a:rPr lang="fa-IR" dirty="0">
                <a:cs typeface="B Yagut" panose="00000400000000000000" pitchFamily="2" charset="-78"/>
              </a:rPr>
              <a:t>و نکات دارویی مهم</a:t>
            </a:r>
            <a:r>
              <a:rPr lang="ar-SA" dirty="0">
                <a:cs typeface="B Yagut" panose="00000400000000000000" pitchFamily="2" charset="-78"/>
              </a:rPr>
              <a:t> بر اساس میزان خطر قلبی عروقی</a:t>
            </a:r>
            <a:endParaRPr lang="fa-IR" dirty="0">
              <a:cs typeface="B Yagut" panose="00000400000000000000" pitchFamily="2" charset="-78"/>
            </a:endParaRPr>
          </a:p>
          <a:p>
            <a:pPr algn="r" rtl="1">
              <a:lnSpc>
                <a:spcPct val="100000"/>
              </a:lnSpc>
              <a:spcAft>
                <a:spcPts val="1200"/>
              </a:spcAft>
            </a:pPr>
            <a:r>
              <a:rPr lang="fa-IR" dirty="0">
                <a:cs typeface="B Yagut" panose="00000400000000000000" pitchFamily="2" charset="-78"/>
              </a:rPr>
              <a:t>آموزش های لازم جهت پیشگیری از سکته های قلبی و مغزی (پروتکل شماره 2)</a:t>
            </a:r>
          </a:p>
          <a:p>
            <a:pPr algn="r" rtl="1">
              <a:lnSpc>
                <a:spcPct val="100000"/>
              </a:lnSpc>
              <a:spcAft>
                <a:spcPts val="1200"/>
              </a:spcAft>
            </a:pPr>
            <a:r>
              <a:rPr lang="fa-IR" dirty="0">
                <a:cs typeface="B Yagut" panose="00000400000000000000" pitchFamily="2" charset="-78"/>
              </a:rPr>
              <a:t>وظایف بهورز و مراقب سلامت در ارزیابی و خطر سنجی </a:t>
            </a: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5555968"/>
      </p:ext>
    </p:extLst>
  </p:cSld>
  <p:clrMapOvr>
    <a:masterClrMapping/>
  </p:clrMapOvr>
  <mc:AlternateContent xmlns:mc="http://schemas.openxmlformats.org/markup-compatibility/2006" xmlns:p14="http://schemas.microsoft.com/office/powerpoint/2010/main">
    <mc:Choice Requires="p14">
      <p:transition spd="slow" p14:dur="2000" advTm="4233"/>
    </mc:Choice>
    <mc:Fallback xmlns="">
      <p:transition spd="slow" advTm="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lgn="r" rtl="1"/>
            <a:r>
              <a:rPr lang="fa-IR" sz="4000" b="1" dirty="0">
                <a:cs typeface="B Yagut" panose="00000400000000000000" pitchFamily="2" charset="-78"/>
              </a:rPr>
              <a:t>نکاتی در مورد خطر سنجی ومیزان های خطر:</a:t>
            </a:r>
            <a:endParaRPr lang="en-US" sz="4000" b="1"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342900" lvl="0" indent="-342900" algn="justLow" rtl="1">
              <a:lnSpc>
                <a:spcPct val="115000"/>
              </a:lnSpc>
              <a:spcAft>
                <a:spcPts val="0"/>
              </a:spcAft>
              <a:buFont typeface="+mj-lt"/>
              <a:buAutoNum type="arabicPeriod"/>
            </a:pPr>
            <a:r>
              <a:rPr lang="fa-IR" sz="3200" b="1" dirty="0">
                <a:effectLst/>
                <a:latin typeface="Calibri" panose="020F0502020204030204" pitchFamily="34" charset="0"/>
                <a:ea typeface="Calibri" panose="020F0502020204030204" pitchFamily="34" charset="0"/>
                <a:cs typeface="B Yagut" panose="00000400000000000000" pitchFamily="2" charset="-78"/>
              </a:rPr>
              <a:t>خطر کمتر از  10 %</a:t>
            </a:r>
            <a:endParaRPr lang="en-US" sz="3200" dirty="0">
              <a:effectLst/>
              <a:latin typeface="Calibri" panose="020F0502020204030204" pitchFamily="34" charset="0"/>
              <a:ea typeface="Calibri" panose="020F0502020204030204" pitchFamily="34" charset="0"/>
              <a:cs typeface="B Yagut" panose="00000400000000000000" pitchFamily="2" charset="-78"/>
            </a:endParaRPr>
          </a:p>
          <a:p>
            <a:pPr marL="342900" lvl="0" indent="-342900" algn="justLow" rtl="1">
              <a:lnSpc>
                <a:spcPct val="115000"/>
              </a:lnSpc>
              <a:spcAft>
                <a:spcPts val="0"/>
              </a:spcAft>
              <a:buFont typeface="+mj-lt"/>
              <a:buAutoNum type="arabicPeriod"/>
            </a:pPr>
            <a:r>
              <a:rPr lang="fa-IR" sz="3200" b="1" dirty="0">
                <a:effectLst/>
                <a:latin typeface="Calibri" panose="020F0502020204030204" pitchFamily="34" charset="0"/>
                <a:ea typeface="Calibri" panose="020F0502020204030204" pitchFamily="34" charset="0"/>
                <a:cs typeface="B Yagut" panose="00000400000000000000" pitchFamily="2" charset="-78"/>
              </a:rPr>
              <a:t>خطر 10 تا کمتر از 20%</a:t>
            </a:r>
            <a:endParaRPr lang="en-US" sz="3200" dirty="0">
              <a:effectLst/>
              <a:latin typeface="Calibri" panose="020F0502020204030204" pitchFamily="34" charset="0"/>
              <a:ea typeface="Calibri" panose="020F0502020204030204" pitchFamily="34" charset="0"/>
              <a:cs typeface="B Yagut" panose="00000400000000000000" pitchFamily="2" charset="-78"/>
            </a:endParaRPr>
          </a:p>
          <a:p>
            <a:pPr marL="342900" lvl="0" indent="-342900" algn="justLow" rtl="1">
              <a:lnSpc>
                <a:spcPct val="115000"/>
              </a:lnSpc>
              <a:spcAft>
                <a:spcPts val="0"/>
              </a:spcAft>
              <a:buFont typeface="+mj-lt"/>
              <a:buAutoNum type="arabicPeriod"/>
            </a:pPr>
            <a:r>
              <a:rPr lang="fa-IR" sz="3200" b="1" dirty="0">
                <a:effectLst/>
                <a:latin typeface="Calibri" panose="020F0502020204030204" pitchFamily="34" charset="0"/>
                <a:ea typeface="Calibri" panose="020F0502020204030204" pitchFamily="34" charset="0"/>
                <a:cs typeface="B Yagut" panose="00000400000000000000" pitchFamily="2" charset="-78"/>
              </a:rPr>
              <a:t>خطر 20 تا کمتر از 30%</a:t>
            </a:r>
            <a:endParaRPr lang="en-US" sz="3200" dirty="0">
              <a:effectLst/>
              <a:latin typeface="Calibri" panose="020F0502020204030204" pitchFamily="34" charset="0"/>
              <a:ea typeface="Calibri" panose="020F0502020204030204" pitchFamily="34" charset="0"/>
              <a:cs typeface="B Yagut" panose="00000400000000000000" pitchFamily="2" charset="-78"/>
            </a:endParaRPr>
          </a:p>
          <a:p>
            <a:pPr marL="342900" lvl="0" indent="-342900" algn="justLow" rtl="1">
              <a:lnSpc>
                <a:spcPct val="115000"/>
              </a:lnSpc>
              <a:spcAft>
                <a:spcPts val="0"/>
              </a:spcAft>
              <a:buFont typeface="+mj-lt"/>
              <a:buAutoNum type="arabicPeriod"/>
            </a:pPr>
            <a:r>
              <a:rPr lang="fa-IR" sz="3200" b="1" dirty="0">
                <a:effectLst/>
                <a:latin typeface="Calibri" panose="020F0502020204030204" pitchFamily="34" charset="0"/>
                <a:ea typeface="Calibri" panose="020F0502020204030204" pitchFamily="34" charset="0"/>
                <a:cs typeface="B Yagut" panose="00000400000000000000" pitchFamily="2" charset="-78"/>
              </a:rPr>
              <a:t>خطر 30 % و بالاتر</a:t>
            </a:r>
            <a:endParaRPr lang="en-US" sz="3200" dirty="0">
              <a:effectLst/>
              <a:latin typeface="Calibri" panose="020F0502020204030204" pitchFamily="34" charset="0"/>
              <a:ea typeface="Calibri" panose="020F0502020204030204" pitchFamily="34" charset="0"/>
              <a:cs typeface="B Yagut" panose="00000400000000000000" pitchFamily="2" charset="-78"/>
            </a:endParaRPr>
          </a:p>
          <a:p>
            <a:endParaRPr lang="en-US" sz="32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0762793"/>
      </p:ext>
    </p:extLst>
  </p:cSld>
  <p:clrMapOvr>
    <a:masterClrMapping/>
  </p:clrMapOvr>
  <mc:AlternateContent xmlns:mc="http://schemas.openxmlformats.org/markup-compatibility/2006" xmlns:p14="http://schemas.microsoft.com/office/powerpoint/2010/main">
    <mc:Choice Requires="p14">
      <p:transition spd="slow" p14:dur="2000" advTm="150378"/>
    </mc:Choice>
    <mc:Fallback xmlns="">
      <p:transition spd="slow" advTm="15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a:cs typeface="B Yagut" panose="00000400000000000000" pitchFamily="2" charset="-78"/>
              </a:rPr>
              <a:t>نکات مهم </a:t>
            </a:r>
            <a:r>
              <a:rPr lang="fa-IR" sz="4000" b="1" dirty="0" err="1">
                <a:cs typeface="B Yagut" panose="00000400000000000000" pitchFamily="2" charset="-78"/>
              </a:rPr>
              <a:t>درخصوص</a:t>
            </a:r>
            <a:r>
              <a:rPr lang="fa-IR" sz="4000" b="1" dirty="0">
                <a:cs typeface="B Yagut" panose="00000400000000000000" pitchFamily="2" charset="-78"/>
              </a:rPr>
              <a:t> نتایج آزمایش</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lvl="0" algn="r" rtl="1">
              <a:lnSpc>
                <a:spcPct val="110000"/>
              </a:lnSpc>
              <a:spcAft>
                <a:spcPts val="600"/>
              </a:spcAft>
            </a:pPr>
            <a:r>
              <a:rPr lang="ar-SA" dirty="0">
                <a:cs typeface="B Yagut" panose="00000400000000000000" pitchFamily="2" charset="-78"/>
              </a:rPr>
              <a:t>اگر مراجعه كننده آزمايش چربي خون مربوط به </a:t>
            </a:r>
            <a:r>
              <a:rPr lang="ar-SA" b="1" dirty="0">
                <a:cs typeface="B Yagut" panose="00000400000000000000" pitchFamily="2" charset="-78"/>
              </a:rPr>
              <a:t>حداكثر يك سال قبل</a:t>
            </a:r>
            <a:r>
              <a:rPr lang="ar-SA" dirty="0">
                <a:cs typeface="B Yagut" panose="00000400000000000000" pitchFamily="2" charset="-78"/>
              </a:rPr>
              <a:t> را داشته باشد ، مي توان از نتايج مقدار كلسترول و قند خون آن استفاده كرد. </a:t>
            </a:r>
            <a:endParaRPr lang="en-US" dirty="0">
              <a:cs typeface="B Yagut" panose="00000400000000000000" pitchFamily="2" charset="-78"/>
            </a:endParaRPr>
          </a:p>
          <a:p>
            <a:pPr lvl="0" algn="r" rtl="1">
              <a:lnSpc>
                <a:spcPct val="110000"/>
              </a:lnSpc>
              <a:spcAft>
                <a:spcPts val="600"/>
              </a:spcAft>
            </a:pPr>
            <a:r>
              <a:rPr lang="fa-IR" dirty="0">
                <a:cs typeface="B Yagut" panose="00000400000000000000" pitchFamily="2" charset="-78"/>
              </a:rPr>
              <a:t>اگر نتیجه آزمایش قند خون ناشتا</a:t>
            </a:r>
            <a:r>
              <a:rPr lang="fa-IR" b="1" dirty="0">
                <a:cs typeface="B Yagut" panose="00000400000000000000" pitchFamily="2" charset="-78"/>
              </a:rPr>
              <a:t> 100 تا 125 میلی گرم در دسی لیتر</a:t>
            </a:r>
            <a:r>
              <a:rPr lang="fa-IR" dirty="0">
                <a:cs typeface="B Yagut" panose="00000400000000000000" pitchFamily="2" charset="-78"/>
              </a:rPr>
              <a:t> باشد و فرد بیمار شناخته شده َدیابت نباشد، پس از ارزیابی و محاسبه میزان خطر حوادث قلبی و عروقی و انجام اقدامات لازم جهت بررسی احتمال پره دیابتی بودن، فرد را به پزشک ارجاع غیرفوری دهید.</a:t>
            </a:r>
            <a:endParaRPr lang="en-US" dirty="0">
              <a:cs typeface="B Yagut" panose="00000400000000000000" pitchFamily="2" charset="-78"/>
            </a:endParaRPr>
          </a:p>
          <a:p>
            <a:pPr lvl="0" algn="r" rtl="1">
              <a:lnSpc>
                <a:spcPct val="110000"/>
              </a:lnSpc>
              <a:spcAft>
                <a:spcPts val="600"/>
              </a:spcAft>
            </a:pPr>
            <a:r>
              <a:rPr lang="fa-IR" dirty="0">
                <a:cs typeface="B Yagut" panose="00000400000000000000" pitchFamily="2" charset="-78"/>
              </a:rPr>
              <a:t>اگر میزان قند خون ناشتا مساوی یا بیش از </a:t>
            </a:r>
            <a:r>
              <a:rPr lang="fa-IR" b="1" dirty="0">
                <a:cs typeface="B Yagut" panose="00000400000000000000" pitchFamily="2" charset="-78"/>
              </a:rPr>
              <a:t>126 میلی گرم در دسی لیتر</a:t>
            </a:r>
            <a:r>
              <a:rPr lang="fa-IR" dirty="0">
                <a:cs typeface="B Yagut" panose="00000400000000000000" pitchFamily="2" charset="-78"/>
              </a:rPr>
              <a:t> باشد و فرد بیمار شناخته شده دیابت نباشد، پس از ارزیابی و محاسبه میزان خطر حوادث قلبی و عروقی و انجام اقدامات لازم ، به پزشک ارجاع(غیر فوری) نمایید و پس از تائید قطعی ابتلاء یا عدم ابتلاء به دیابت، میزان خطر حوادث قلبی و عروقی را مجدداً محاسبه کنید. </a:t>
            </a:r>
            <a:endParaRPr lang="en-US" dirty="0">
              <a:cs typeface="B Yagut" panose="00000400000000000000" pitchFamily="2" charset="-78"/>
            </a:endParaRPr>
          </a:p>
          <a:p>
            <a:pPr algn="r" rtl="1">
              <a:lnSpc>
                <a:spcPct val="110000"/>
              </a:lnSpc>
              <a:spcAft>
                <a:spcPts val="600"/>
              </a:spcAft>
            </a:pP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9879227"/>
      </p:ext>
    </p:extLst>
  </p:cSld>
  <p:clrMapOvr>
    <a:masterClrMapping/>
  </p:clrMapOvr>
  <mc:AlternateContent xmlns:mc="http://schemas.openxmlformats.org/markup-compatibility/2006" xmlns:p14="http://schemas.microsoft.com/office/powerpoint/2010/main">
    <mc:Choice Requires="p14">
      <p:transition spd="slow" p14:dur="2000" advTm="123022"/>
    </mc:Choice>
    <mc:Fallback xmlns="">
      <p:transition spd="slow" advTm="123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67" x="6429375" y="6232525"/>
          <p14:tracePt t="299" x="6438900" y="6232525"/>
          <p14:tracePt t="355" x="6446838" y="6232525"/>
          <p14:tracePt t="500" x="6456363" y="6232525"/>
          <p14:tracePt t="572" x="6465888" y="6232525"/>
          <p14:tracePt t="604" x="6473825" y="6232525"/>
          <p14:tracePt t="652" x="6483350" y="6232525"/>
          <p14:tracePt t="668" x="6491288" y="6232525"/>
          <p14:tracePt t="676" x="6500813" y="6232525"/>
          <p14:tracePt t="691" x="6510338" y="6232525"/>
          <p14:tracePt t="700" x="6518275" y="6232525"/>
          <p14:tracePt t="717" x="6537325" y="6232525"/>
          <p14:tracePt t="733" x="6554788" y="6232525"/>
          <p14:tracePt t="750" x="6562725" y="6232525"/>
          <p14:tracePt t="767" x="6572250" y="6232525"/>
          <p14:tracePt t="1420" x="6581775" y="6232525"/>
          <p14:tracePt t="15190" x="6581775" y="6224588"/>
          <p14:tracePt t="15486" x="6581775" y="6215063"/>
          <p14:tracePt t="17286" x="6589713" y="6215063"/>
          <p14:tracePt t="17438" x="6599238" y="6215063"/>
          <p14:tracePt t="17614" x="6599238" y="6205538"/>
          <p14:tracePt t="17678" x="6589713" y="6197600"/>
          <p14:tracePt t="17702" x="6589713" y="6188075"/>
          <p14:tracePt t="17710" x="6589713" y="6180138"/>
          <p14:tracePt t="17720" x="6581775" y="6180138"/>
          <p14:tracePt t="17737" x="6572250" y="6170613"/>
          <p14:tracePt t="17753" x="6562725" y="6153150"/>
          <p14:tracePt t="17770" x="6554788" y="6116638"/>
          <p14:tracePt t="17786" x="6537325" y="6081713"/>
          <p14:tracePt t="17803" x="6527800" y="5991225"/>
          <p14:tracePt t="17820" x="6527800" y="5911850"/>
          <p14:tracePt t="17836" x="6527800" y="5822950"/>
          <p14:tracePt t="17854" x="6527800" y="5741988"/>
          <p14:tracePt t="17870" x="6527800" y="5680075"/>
          <p14:tracePt t="17886" x="6527800" y="5626100"/>
          <p14:tracePt t="17903" x="6527800" y="5581650"/>
          <p14:tracePt t="17920" x="6527800" y="5545138"/>
          <p14:tracePt t="17937" x="6527800" y="5500688"/>
          <p14:tracePt t="17953" x="6527800" y="5483225"/>
          <p14:tracePt t="17970" x="6527800" y="5456238"/>
          <p14:tracePt t="17986" x="6527800" y="5438775"/>
          <p14:tracePt t="18003" x="6527800" y="5429250"/>
          <p14:tracePt t="18020" x="6527800" y="5419725"/>
          <p14:tracePt t="18054" x="6518275" y="5411788"/>
          <p14:tracePt t="18102" x="6518275" y="5402263"/>
          <p14:tracePt t="18126" x="6518275" y="5394325"/>
          <p14:tracePt t="18150" x="6518275" y="5384800"/>
          <p14:tracePt t="18182" x="6518275" y="5375275"/>
          <p14:tracePt t="18190" x="6518275" y="5367338"/>
          <p14:tracePt t="18206" x="6518275" y="5357813"/>
          <p14:tracePt t="18222" x="6518275" y="5348288"/>
          <p14:tracePt t="18238" x="6518275" y="5340350"/>
          <p14:tracePt t="18246" x="6510338" y="5330825"/>
          <p14:tracePt t="18262" x="6510338" y="5322888"/>
          <p14:tracePt t="18278" x="6510338" y="5313363"/>
          <p14:tracePt t="18566" x="6500813" y="5313363"/>
          <p14:tracePt t="18638" x="6500813" y="5322888"/>
          <p14:tracePt t="18662" x="6491288" y="5322888"/>
          <p14:tracePt t="18702" x="6491288" y="5330825"/>
          <p14:tracePt t="18711" x="6491288" y="5340350"/>
          <p14:tracePt t="18758" x="6491288" y="5348288"/>
          <p14:tracePt t="18782" x="6491288" y="5357813"/>
          <p14:tracePt t="18798" x="6491288" y="5367338"/>
          <p14:tracePt t="18806" x="6491288" y="5375275"/>
          <p14:tracePt t="18822" x="6491288" y="5384800"/>
          <p14:tracePt t="18838" x="6491288" y="5394325"/>
          <p14:tracePt t="18894" x="6500813" y="5394325"/>
          <p14:tracePt t="18926" x="6500813" y="5402263"/>
          <p14:tracePt t="18934" x="6510338" y="5402263"/>
          <p14:tracePt t="18950" x="6510338" y="5411788"/>
          <p14:tracePt t="18966" x="6518275" y="5411788"/>
          <p14:tracePt t="18974" x="6518275" y="5419725"/>
          <p14:tracePt t="18990" x="6518275" y="5429250"/>
          <p14:tracePt t="19003" x="6518275" y="5438775"/>
          <p14:tracePt t="19020" x="6518275" y="5446713"/>
          <p14:tracePt t="19182" x="6510338" y="5446713"/>
          <p14:tracePt t="19270" x="6510338" y="5438775"/>
          <p14:tracePt t="19286" x="6518275" y="5438775"/>
          <p14:tracePt t="19294" x="6537325" y="5438775"/>
          <p14:tracePt t="19303" x="6545263" y="5429250"/>
          <p14:tracePt t="19320" x="6581775" y="5411788"/>
          <p14:tracePt t="19337" x="6616700" y="5394325"/>
          <p14:tracePt t="19353" x="6653213" y="5367338"/>
          <p14:tracePt t="19370" x="6697663" y="5330825"/>
          <p14:tracePt t="19387" x="6751638" y="5276850"/>
          <p14:tracePt t="19403" x="6831013" y="5214938"/>
          <p14:tracePt t="19420" x="6919913" y="5153025"/>
          <p14:tracePt t="19437" x="7027863" y="5062538"/>
          <p14:tracePt t="19454" x="7180263" y="4919663"/>
          <p14:tracePt t="19470" x="7259638" y="4848225"/>
          <p14:tracePt t="19487" x="7331075" y="4776788"/>
          <p14:tracePt t="19503" x="7385050" y="4724400"/>
          <p14:tracePt t="19520" x="7429500" y="4687888"/>
          <p14:tracePt t="19537" x="7466013" y="4670425"/>
          <p14:tracePt t="19553" x="7491413" y="4643438"/>
          <p14:tracePt t="19570" x="7518400" y="4616450"/>
          <p14:tracePt t="19587" x="7562850" y="4589463"/>
          <p14:tracePt t="19603" x="7634288" y="4527550"/>
          <p14:tracePt t="19620" x="7724775" y="4438650"/>
          <p14:tracePt t="19637" x="7823200" y="4348163"/>
          <p14:tracePt t="19654" x="7983538" y="4214813"/>
          <p14:tracePt t="19670" x="8054975" y="4160838"/>
          <p14:tracePt t="19687" x="8108950" y="4108450"/>
          <p14:tracePt t="19703" x="8170863" y="4044950"/>
          <p14:tracePt t="19720" x="8304213" y="3938588"/>
          <p14:tracePt t="19737" x="8545513" y="3759200"/>
          <p14:tracePt t="19753" x="8902700" y="3554413"/>
          <p14:tracePt t="19770" x="9205913" y="3394075"/>
          <p14:tracePt t="19787" x="9483725" y="3241675"/>
          <p14:tracePt t="19803" x="9769475" y="3081338"/>
          <p14:tracePt t="19820" x="9894888" y="2982913"/>
          <p14:tracePt t="19837" x="9939338" y="2919413"/>
          <p14:tracePt t="19854" x="9939338" y="2867025"/>
          <p14:tracePt t="19870" x="9894888" y="2813050"/>
          <p14:tracePt t="19887" x="9858375" y="2776538"/>
          <p14:tracePt t="19903" x="9823450" y="2759075"/>
          <p14:tracePt t="19920" x="9804400" y="2741613"/>
          <p14:tracePt t="19937" x="9777413" y="2732088"/>
          <p14:tracePt t="19953" x="9769475" y="2724150"/>
          <p14:tracePt t="19970" x="9752013" y="2705100"/>
          <p14:tracePt t="19987" x="9752013" y="2697163"/>
          <p14:tracePt t="20020" x="9752013" y="2687638"/>
          <p14:tracePt t="20037" x="9742488" y="2687638"/>
          <p14:tracePt t="20054" x="9732963" y="2633663"/>
          <p14:tracePt t="20070" x="9715500" y="2581275"/>
          <p14:tracePt t="20087" x="9705975" y="2536825"/>
          <p14:tracePt t="20103" x="9680575" y="2500313"/>
          <p14:tracePt t="20120" x="9653588" y="2455863"/>
          <p14:tracePt t="20137" x="9644063" y="2419350"/>
          <p14:tracePt t="20153" x="9626600" y="2384425"/>
          <p14:tracePt t="20170" x="9617075" y="2357438"/>
          <p14:tracePt t="20187" x="9617075" y="2347913"/>
          <p14:tracePt t="20204" x="9617075" y="2339975"/>
          <p14:tracePt t="20359" x="9626600" y="2339975"/>
          <p14:tracePt t="20375" x="9634538" y="2339975"/>
          <p14:tracePt t="20383" x="9634538" y="2330450"/>
          <p14:tracePt t="20391" x="9644063" y="2330450"/>
          <p14:tracePt t="20404" x="9644063" y="2322513"/>
          <p14:tracePt t="20439" x="9644063" y="2312988"/>
          <p14:tracePt t="20503" x="9644063" y="2303463"/>
          <p14:tracePt t="20526" x="9634538" y="2295525"/>
          <p14:tracePt t="20534" x="9617075" y="2295525"/>
          <p14:tracePt t="20542" x="9590088" y="2295525"/>
          <p14:tracePt t="20554" x="9563100" y="2295525"/>
          <p14:tracePt t="20570" x="9483725" y="2295525"/>
          <p14:tracePt t="20587" x="9385300" y="2295525"/>
          <p14:tracePt t="20604" x="9296400" y="2295525"/>
          <p14:tracePt t="20620" x="9197975" y="2295525"/>
          <p14:tracePt t="20637" x="9109075" y="2295525"/>
          <p14:tracePt t="20654" x="9010650" y="2295525"/>
          <p14:tracePt t="20670" x="8956675" y="2295525"/>
          <p14:tracePt t="20687" x="8885238" y="2295525"/>
          <p14:tracePt t="20704" x="8777288" y="2295525"/>
          <p14:tracePt t="20720" x="8688388" y="2295525"/>
          <p14:tracePt t="20737" x="8634413" y="2295525"/>
          <p14:tracePt t="20754" x="8609013" y="2295525"/>
          <p14:tracePt t="20770" x="8582025" y="2295525"/>
          <p14:tracePt t="20787" x="8562975" y="2295525"/>
          <p14:tracePt t="20804" x="8510588" y="2295525"/>
          <p14:tracePt t="20820" x="8456613" y="2295525"/>
          <p14:tracePt t="20837" x="8375650" y="2295525"/>
          <p14:tracePt t="20854" x="8313738" y="2295525"/>
          <p14:tracePt t="20870" x="8286750" y="2295525"/>
          <p14:tracePt t="20887" x="8269288" y="2295525"/>
          <p14:tracePt t="20904" x="8251825" y="2295525"/>
          <p14:tracePt t="20920" x="8224838" y="2295525"/>
          <p14:tracePt t="20937" x="8197850" y="2295525"/>
          <p14:tracePt t="20954" x="8180388" y="2295525"/>
          <p14:tracePt t="20970" x="8161338" y="2295525"/>
          <p14:tracePt t="20987" x="8153400" y="2295525"/>
          <p14:tracePt t="21004" x="8143875" y="2295525"/>
          <p14:tracePt t="21037" x="8134350" y="2295525"/>
          <p14:tracePt t="21054" x="8126413" y="2295525"/>
          <p14:tracePt t="21070" x="8116888" y="2295525"/>
          <p14:tracePt t="21087" x="8108950" y="2295525"/>
          <p14:tracePt t="21104" x="8089900" y="2295525"/>
          <p14:tracePt t="21120" x="8081963" y="2295525"/>
          <p14:tracePt t="21137" x="8072438" y="2295525"/>
          <p14:tracePt t="21154" x="8062913" y="2295525"/>
          <p14:tracePt t="21170" x="8054975" y="2295525"/>
          <p14:tracePt t="21187" x="8054975" y="2286000"/>
          <p14:tracePt t="21204" x="8045450" y="2286000"/>
          <p14:tracePt t="21220" x="8037513" y="2286000"/>
          <p14:tracePt t="21237" x="8018463" y="2286000"/>
          <p14:tracePt t="21254" x="7974013" y="2268538"/>
          <p14:tracePt t="21270" x="7939088" y="2268538"/>
          <p14:tracePt t="21287" x="7929563" y="2268538"/>
          <p14:tracePt t="21304" x="7912100" y="2259013"/>
          <p14:tracePt t="21431" x="7920038" y="2259013"/>
          <p14:tracePt t="21447" x="7929563" y="2259013"/>
          <p14:tracePt t="21455" x="7947025" y="2259013"/>
          <p14:tracePt t="21463" x="7966075" y="2268538"/>
          <p14:tracePt t="21471" x="8001000" y="2276475"/>
          <p14:tracePt t="21487" x="8072438" y="2312988"/>
          <p14:tracePt t="21504" x="8143875" y="2339975"/>
          <p14:tracePt t="21520" x="8215313" y="2374900"/>
          <p14:tracePt t="21537" x="8269288" y="2419350"/>
          <p14:tracePt t="21554" x="8340725" y="2482850"/>
          <p14:tracePt t="21570" x="8385175" y="2544763"/>
          <p14:tracePt t="21587" x="8447088" y="2589213"/>
          <p14:tracePt t="21604" x="8483600" y="2608263"/>
          <p14:tracePt t="21620" x="8501063" y="2625725"/>
          <p14:tracePt t="21637" x="8528050" y="2633663"/>
          <p14:tracePt t="21654" x="8582025" y="2643188"/>
          <p14:tracePt t="21670" x="8599488" y="2643188"/>
          <p14:tracePt t="21687" x="8609013" y="2652713"/>
          <p14:tracePt t="21807" x="8609013" y="2660650"/>
          <p14:tracePt t="21815" x="8609013" y="2670175"/>
          <p14:tracePt t="21823" x="8616950" y="2679700"/>
          <p14:tracePt t="21837" x="8626475" y="2697163"/>
          <p14:tracePt t="21854" x="8634413" y="2714625"/>
          <p14:tracePt t="21871" x="8643938" y="2714625"/>
          <p14:tracePt t="21887" x="8661400" y="2714625"/>
          <p14:tracePt t="21904" x="8670925" y="2714625"/>
          <p14:tracePt t="21991" x="8661400" y="2714625"/>
          <p14:tracePt t="22007" x="8653463" y="2714625"/>
          <p14:tracePt t="22015" x="8634413" y="2705100"/>
          <p14:tracePt t="22023" x="8626475" y="2705100"/>
          <p14:tracePt t="22037" x="8609013" y="2705100"/>
          <p14:tracePt t="22054" x="8555038" y="2679700"/>
          <p14:tracePt t="22070" x="8518525" y="2660650"/>
          <p14:tracePt t="22087" x="8466138" y="2643188"/>
          <p14:tracePt t="22104" x="8385175" y="2608263"/>
          <p14:tracePt t="22121" x="8259763" y="2562225"/>
          <p14:tracePt t="22137" x="8099425" y="2527300"/>
          <p14:tracePt t="22154" x="7939088" y="2490788"/>
          <p14:tracePt t="22171" x="7786688" y="2465388"/>
          <p14:tracePt t="22187" x="7661275" y="2438400"/>
          <p14:tracePt t="22204" x="7554913" y="2411413"/>
          <p14:tracePt t="22221" x="7473950" y="2401888"/>
          <p14:tracePt t="22237" x="7375525" y="2374900"/>
          <p14:tracePt t="22254" x="7197725" y="2347913"/>
          <p14:tracePt t="22271" x="7045325" y="2330450"/>
          <p14:tracePt t="22287" x="6902450" y="2322513"/>
          <p14:tracePt t="22304" x="6786563" y="2322513"/>
          <p14:tracePt t="22321" x="6688138" y="2322513"/>
          <p14:tracePt t="22337" x="6616700" y="2322513"/>
          <p14:tracePt t="22354" x="6537325" y="2322513"/>
          <p14:tracePt t="22371" x="6456363" y="2322513"/>
          <p14:tracePt t="22387" x="6394450" y="2312988"/>
          <p14:tracePt t="22404" x="6323013" y="2303463"/>
          <p14:tracePt t="22421" x="6269038" y="2286000"/>
          <p14:tracePt t="22437" x="6224588" y="2276475"/>
          <p14:tracePt t="22454" x="6153150" y="2251075"/>
          <p14:tracePt t="22471" x="6108700" y="2224088"/>
          <p14:tracePt t="22487" x="6037263" y="2214563"/>
          <p14:tracePt t="22504" x="5965825" y="2205038"/>
          <p14:tracePt t="22521" x="5875338" y="2197100"/>
          <p14:tracePt t="22537" x="5795963" y="2197100"/>
          <p14:tracePt t="22554" x="5751513" y="2197100"/>
          <p14:tracePt t="22571" x="5724525" y="2197100"/>
          <p14:tracePt t="22587" x="5715000" y="2197100"/>
          <p14:tracePt t="22604" x="5705475" y="2197100"/>
          <p14:tracePt t="22621" x="5697538" y="2197100"/>
          <p14:tracePt t="22637" x="5670550" y="2197100"/>
          <p14:tracePt t="22654" x="5626100" y="2197100"/>
          <p14:tracePt t="22671" x="5572125" y="2197100"/>
          <p14:tracePt t="22687" x="5562600" y="2197100"/>
          <p14:tracePt t="22704" x="5545138" y="2197100"/>
          <p14:tracePt t="22737" x="5537200" y="2197100"/>
          <p14:tracePt t="22754" x="5527675" y="2197100"/>
          <p14:tracePt t="22771" x="5510213" y="2205038"/>
          <p14:tracePt t="22787" x="5473700" y="2205038"/>
          <p14:tracePt t="22804" x="5456238" y="2205038"/>
          <p14:tracePt t="22821" x="5446713" y="2205038"/>
          <p14:tracePt t="22837" x="5438775" y="2205038"/>
          <p14:tracePt t="22854" x="5411788" y="2205038"/>
          <p14:tracePt t="22871" x="5394325" y="2214563"/>
          <p14:tracePt t="22904" x="5384800" y="2214563"/>
          <p14:tracePt t="22921" x="5375275" y="2224088"/>
          <p14:tracePt t="22937" x="5357813" y="2232025"/>
          <p14:tracePt t="22954" x="5348288" y="2232025"/>
          <p14:tracePt t="22971" x="5340350" y="2232025"/>
          <p14:tracePt t="22987" x="5322888" y="2241550"/>
          <p14:tracePt t="23004" x="5313363" y="2241550"/>
          <p14:tracePt t="23021" x="5303838" y="2251075"/>
          <p14:tracePt t="23037" x="5295900" y="2251075"/>
          <p14:tracePt t="23054" x="5276850" y="2259013"/>
          <p14:tracePt t="23071" x="5259388" y="2259013"/>
          <p14:tracePt t="23087" x="5251450" y="2268538"/>
          <p14:tracePt t="23104" x="5241925" y="2268538"/>
          <p14:tracePt t="23121" x="5224463" y="2268538"/>
          <p14:tracePt t="23137" x="5214938" y="2268538"/>
          <p14:tracePt t="23154" x="5205413" y="2276475"/>
          <p14:tracePt t="23171" x="5187950" y="2276475"/>
          <p14:tracePt t="23187" x="5180013" y="2276475"/>
          <p14:tracePt t="23204" x="5160963" y="2276475"/>
          <p14:tracePt t="23221" x="5143500" y="2276475"/>
          <p14:tracePt t="23237" x="5116513" y="2276475"/>
          <p14:tracePt t="23254" x="5089525" y="2276475"/>
          <p14:tracePt t="23271" x="5037138" y="2276475"/>
          <p14:tracePt t="23287" x="4991100" y="2259013"/>
          <p14:tracePt t="23304" x="4956175" y="2251075"/>
          <p14:tracePt t="23321" x="4911725" y="2241550"/>
          <p14:tracePt t="23338" x="4875213" y="2232025"/>
          <p14:tracePt t="23354" x="4830763" y="2205038"/>
          <p14:tracePt t="23371" x="4776788" y="2187575"/>
          <p14:tracePt t="23387" x="4732338" y="2170113"/>
          <p14:tracePt t="23404" x="4697413" y="2170113"/>
          <p14:tracePt t="23421" x="4670425" y="2160588"/>
          <p14:tracePt t="23437" x="4643438" y="2152650"/>
          <p14:tracePt t="23454" x="4616450" y="2152650"/>
          <p14:tracePt t="23471" x="4598988" y="2152650"/>
          <p14:tracePt t="23487" x="4572000" y="2152650"/>
          <p14:tracePt t="23504" x="4545013" y="2160588"/>
          <p14:tracePt t="23521" x="4537075" y="2160588"/>
          <p14:tracePt t="23537" x="4518025" y="2170113"/>
          <p14:tracePt t="23554" x="4491038" y="2179638"/>
          <p14:tracePt t="23571" x="4473575" y="2187575"/>
          <p14:tracePt t="23587" x="4465638" y="2197100"/>
          <p14:tracePt t="23604" x="4456113" y="2214563"/>
          <p14:tracePt t="23621" x="4446588" y="2224088"/>
          <p14:tracePt t="23637" x="4446588" y="2232025"/>
          <p14:tracePt t="23655" x="4446588" y="2259013"/>
          <p14:tracePt t="23671" x="4465638" y="2295525"/>
          <p14:tracePt t="23687" x="4483100" y="2312988"/>
          <p14:tracePt t="23704" x="4510088" y="2347913"/>
          <p14:tracePt t="23721" x="4545013" y="2384425"/>
          <p14:tracePt t="23737" x="4598988" y="2411413"/>
          <p14:tracePt t="23754" x="4633913" y="2438400"/>
          <p14:tracePt t="23771" x="4670425" y="2455863"/>
          <p14:tracePt t="23788" x="4705350" y="2482850"/>
          <p14:tracePt t="23804" x="4751388" y="2500313"/>
          <p14:tracePt t="23821" x="4768850" y="2527300"/>
          <p14:tracePt t="23838" x="4776788" y="2544763"/>
          <p14:tracePt t="23854" x="4803775" y="2581275"/>
          <p14:tracePt t="23871" x="4813300" y="2598738"/>
          <p14:tracePt t="23888" x="4830763" y="2616200"/>
          <p14:tracePt t="23904" x="4840288" y="2633663"/>
          <p14:tracePt t="23921" x="4848225" y="2660650"/>
          <p14:tracePt t="23937" x="4848225" y="2697163"/>
          <p14:tracePt t="23954" x="4848225" y="2724150"/>
          <p14:tracePt t="23971" x="4857750" y="2732088"/>
          <p14:tracePt t="23988" x="4875213" y="2751138"/>
          <p14:tracePt t="24004" x="4911725" y="2768600"/>
          <p14:tracePt t="24021" x="4938713" y="2795588"/>
          <p14:tracePt t="24038" x="4956175" y="2813050"/>
          <p14:tracePt t="24054" x="4956175" y="2822575"/>
          <p14:tracePt t="24143" x="4938713" y="2822575"/>
          <p14:tracePt t="24151" x="4911725" y="2822575"/>
          <p14:tracePt t="24159" x="4884738" y="2813050"/>
          <p14:tracePt t="24171" x="4848225" y="2786063"/>
          <p14:tracePt t="24188" x="4759325" y="2741613"/>
          <p14:tracePt t="24204" x="4724400" y="2697163"/>
          <p14:tracePt t="24221" x="4687888" y="2633663"/>
          <p14:tracePt t="24238" x="4633913" y="2554288"/>
          <p14:tracePt t="24254" x="4545013" y="2419350"/>
          <p14:tracePt t="24271" x="4491038" y="2339975"/>
          <p14:tracePt t="24288" x="4446588" y="2251075"/>
          <p14:tracePt t="24304" x="4375150" y="2133600"/>
          <p14:tracePt t="24321" x="4303713" y="2027238"/>
          <p14:tracePt t="24338" x="4232275" y="1946275"/>
          <p14:tracePt t="24354" x="4143375" y="1866900"/>
          <p14:tracePt t="24371" x="4071938" y="1812925"/>
          <p14:tracePt t="24388" x="4027488" y="1776413"/>
          <p14:tracePt t="24404" x="3983038" y="1751013"/>
          <p14:tracePt t="24421" x="3946525" y="1731963"/>
          <p14:tracePt t="24438" x="3929063" y="1731963"/>
          <p14:tracePt t="24454" x="3902075" y="1731963"/>
          <p14:tracePt t="24471" x="3894138" y="1731963"/>
          <p14:tracePt t="24488" x="3875088" y="1731963"/>
          <p14:tracePt t="24504" x="3867150" y="1731963"/>
          <p14:tracePt t="24521" x="3840163" y="1731963"/>
          <p14:tracePt t="24538" x="3830638" y="1731963"/>
          <p14:tracePt t="24554" x="3813175" y="1741488"/>
          <p14:tracePt t="24571" x="3803650" y="1751013"/>
          <p14:tracePt t="24588" x="3786188" y="1758950"/>
          <p14:tracePt t="24604" x="3776663" y="1758950"/>
          <p14:tracePt t="24621" x="3759200" y="1768475"/>
          <p14:tracePt t="24638" x="3741738" y="1776413"/>
          <p14:tracePt t="24655" x="3714750" y="1803400"/>
          <p14:tracePt t="24671" x="3687763" y="1822450"/>
          <p14:tracePt t="24688" x="3660775" y="1839913"/>
          <p14:tracePt t="24704" x="3643313" y="1874838"/>
          <p14:tracePt t="24721" x="3643313" y="1893888"/>
          <p14:tracePt t="24738" x="3633788" y="1901825"/>
          <p14:tracePt t="24754" x="3625850" y="1919288"/>
          <p14:tracePt t="24771" x="3625850" y="1928813"/>
          <p14:tracePt t="24788" x="3625850" y="1938338"/>
          <p14:tracePt t="24804" x="3625850" y="1946275"/>
          <p14:tracePt t="24821" x="3625850" y="1955800"/>
          <p14:tracePt t="24838" x="3625850" y="1965325"/>
          <p14:tracePt t="24855" x="3625850" y="1973263"/>
          <p14:tracePt t="24871" x="3625850" y="1990725"/>
          <p14:tracePt t="24888" x="3625850" y="2000250"/>
          <p14:tracePt t="24904" x="3625850" y="2027238"/>
          <p14:tracePt t="24921" x="3625850" y="2044700"/>
          <p14:tracePt t="24938" x="3625850" y="2054225"/>
          <p14:tracePt t="24954" x="3625850" y="2062163"/>
          <p14:tracePt t="24971" x="3625850" y="2071688"/>
          <p14:tracePt t="24988" x="3625850" y="2081213"/>
          <p14:tracePt t="25005" x="3625850" y="2098675"/>
          <p14:tracePt t="25021" x="3625850" y="2108200"/>
          <p14:tracePt t="25038" x="3625850" y="2116138"/>
          <p14:tracePt t="25055" x="3616325" y="2125663"/>
          <p14:tracePt t="25071" x="3616325" y="2133600"/>
          <p14:tracePt t="25088" x="3608388" y="2143125"/>
          <p14:tracePt t="25104" x="3589338" y="2152650"/>
          <p14:tracePt t="25121" x="3581400" y="2170113"/>
          <p14:tracePt t="25138" x="3562350" y="2179638"/>
          <p14:tracePt t="25154" x="3544888" y="2197100"/>
          <p14:tracePt t="25171" x="3527425" y="2214563"/>
          <p14:tracePt t="25188" x="3517900" y="2224088"/>
          <p14:tracePt t="25204" x="3500438" y="2232025"/>
          <p14:tracePt t="25221" x="3490913" y="2241550"/>
          <p14:tracePt t="25238" x="3473450" y="2259013"/>
          <p14:tracePt t="25255" x="3446463" y="2268538"/>
          <p14:tracePt t="25271" x="3429000" y="2276475"/>
          <p14:tracePt t="25288" x="3411538" y="2295525"/>
          <p14:tracePt t="25305" x="3402013" y="2303463"/>
          <p14:tracePt t="25321" x="3394075" y="2312988"/>
          <p14:tracePt t="25338" x="3375025" y="2322513"/>
          <p14:tracePt t="25355" x="3375025" y="2330450"/>
          <p14:tracePt t="25371" x="3367088" y="2339975"/>
          <p14:tracePt t="25388" x="3357563" y="2339975"/>
          <p14:tracePt t="25404" x="3348038" y="2347913"/>
          <p14:tracePt t="25421" x="3340100" y="2357438"/>
          <p14:tracePt t="25438" x="3340100" y="2366963"/>
          <p14:tracePt t="25455" x="3330575" y="2374900"/>
          <p14:tracePt t="25471" x="3330575" y="2393950"/>
          <p14:tracePt t="25511" x="3322638" y="2393950"/>
          <p14:tracePt t="25527" x="3322638" y="2401888"/>
          <p14:tracePt t="25543" x="3322638" y="2411413"/>
          <p14:tracePt t="25559" x="3313113" y="2411413"/>
          <p14:tracePt t="25571" x="3313113" y="2419350"/>
          <p14:tracePt t="25588" x="3313113" y="2428875"/>
          <p14:tracePt t="25605" x="3303588" y="2446338"/>
          <p14:tracePt t="25621" x="3295650" y="2455863"/>
          <p14:tracePt t="25638" x="3295650" y="2465388"/>
          <p14:tracePt t="25663" x="3295650" y="2473325"/>
          <p14:tracePt t="26111" x="3303588" y="2473325"/>
          <p14:tracePt t="26143" x="3313113" y="2473325"/>
          <p14:tracePt t="26168" x="3313113" y="2465388"/>
          <p14:tracePt t="26183" x="3313113" y="2455863"/>
          <p14:tracePt t="26191" x="3322638" y="2455863"/>
          <p14:tracePt t="26247" x="3330575" y="2455863"/>
          <p14:tracePt t="26263" x="3330575" y="2446338"/>
          <p14:tracePt t="26287" x="3340100" y="2446338"/>
          <p14:tracePt t="26295" x="3340100" y="2438400"/>
          <p14:tracePt t="26305" x="3348038" y="2438400"/>
          <p14:tracePt t="26327" x="3357563" y="2438400"/>
          <p14:tracePt t="26338" x="3357563" y="2428875"/>
          <p14:tracePt t="26359" x="3357563" y="2419350"/>
          <p14:tracePt t="26371" x="3367088" y="2419350"/>
          <p14:tracePt t="26388" x="3367088" y="2411413"/>
          <p14:tracePt t="26405" x="3384550" y="2411413"/>
          <p14:tracePt t="26472" x="3394075" y="2411413"/>
          <p14:tracePt t="26479" x="3394075" y="2401888"/>
          <p14:tracePt t="26519" x="3402013" y="2401888"/>
          <p14:tracePt t="26536" x="3402013" y="2393950"/>
          <p14:tracePt t="26759" x="3402013" y="2384425"/>
          <p14:tracePt t="26767" x="3411538" y="2384425"/>
          <p14:tracePt t="26855" x="3411538" y="2374900"/>
          <p14:tracePt t="26863" x="3419475" y="2374900"/>
          <p14:tracePt t="26879" x="3419475" y="2366963"/>
          <p14:tracePt t="26904" x="3419475" y="2357438"/>
          <p14:tracePt t="26920" x="3429000" y="2357438"/>
          <p14:tracePt t="26967" x="3429000" y="2347913"/>
          <p14:tracePt t="26976" x="3429000" y="2339975"/>
          <p14:tracePt t="27200" x="3438525" y="2339975"/>
          <p14:tracePt t="27856" x="3446463" y="2339975"/>
          <p14:tracePt t="27863" x="3455988" y="2339975"/>
          <p14:tracePt t="29928" x="3446463" y="2339975"/>
          <p14:tracePt t="29968" x="3438525" y="2339975"/>
          <p14:tracePt t="30000" x="3429000" y="2339975"/>
          <p14:tracePt t="30040" x="3419475" y="2339975"/>
          <p14:tracePt t="30056" x="3411538" y="2339975"/>
          <p14:tracePt t="30064" x="3411538" y="2347913"/>
          <p14:tracePt t="30080" x="3402013" y="2347913"/>
          <p14:tracePt t="30544" x="3394075" y="2347913"/>
          <p14:tracePt t="34793" x="3384550" y="2347913"/>
          <p14:tracePt t="34808" x="3375025" y="2347913"/>
          <p14:tracePt t="34825" x="3367088" y="2347913"/>
          <p14:tracePt t="34857" x="3357563" y="2347913"/>
          <p14:tracePt t="34881" x="3348038" y="2347913"/>
          <p14:tracePt t="34897" x="3340100" y="2347913"/>
          <p14:tracePt t="34921" x="3330575" y="2347913"/>
          <p14:tracePt t="34960" x="3322638" y="2347913"/>
          <p14:tracePt t="34976" x="3313113" y="2347913"/>
          <p14:tracePt t="34993" x="3303588" y="2347913"/>
          <p14:tracePt t="35008" x="3303588" y="2339975"/>
          <p14:tracePt t="35024" x="3295650" y="2339975"/>
          <p14:tracePt t="35040" x="3286125" y="2339975"/>
          <p14:tracePt t="35056" x="3286125" y="2330450"/>
          <p14:tracePt t="35113" x="3276600" y="2330450"/>
          <p14:tracePt t="35136" x="3268663" y="2330450"/>
          <p14:tracePt t="35176" x="3259138" y="2330450"/>
          <p14:tracePt t="35353" x="3251200" y="2330450"/>
          <p14:tracePt t="35464" x="3241675" y="2330450"/>
          <p14:tracePt t="35489" x="3232150" y="2330450"/>
          <p14:tracePt t="35553" x="3224213" y="2330450"/>
          <p14:tracePt t="35569" x="3214688" y="2330450"/>
          <p14:tracePt t="35801" x="3224213" y="2330450"/>
          <p14:tracePt t="35817" x="3232150" y="2330450"/>
          <p14:tracePt t="35825" x="3241675" y="2330450"/>
          <p14:tracePt t="35841" x="3251200" y="2330450"/>
          <p14:tracePt t="35857" x="3259138" y="2330450"/>
          <p14:tracePt t="35873" x="3268663" y="2330450"/>
          <p14:tracePt t="35880" x="3276600" y="2330450"/>
          <p14:tracePt t="35897" x="3286125" y="2330450"/>
          <p14:tracePt t="35929" x="3295650" y="2330450"/>
          <p14:tracePt t="35961" x="3303588" y="2330450"/>
          <p14:tracePt t="35969" x="3313113" y="2330450"/>
          <p14:tracePt t="35993" x="3322638" y="2330450"/>
          <p14:tracePt t="36025" x="3330575" y="2330450"/>
          <p14:tracePt t="36049" x="3340100" y="2330450"/>
          <p14:tracePt t="36065" x="3348038" y="2330450"/>
          <p14:tracePt t="36104" x="3357563" y="2330450"/>
          <p14:tracePt t="36121" x="3367088" y="2330450"/>
          <p14:tracePt t="36137" x="3367088" y="2322513"/>
          <p14:tracePt t="36145" x="3375025" y="2322513"/>
          <p14:tracePt t="36156" x="3384550" y="2322513"/>
          <p14:tracePt t="36177" x="3394075" y="2322513"/>
          <p14:tracePt t="36209" x="3394075" y="2312988"/>
          <p14:tracePt t="36217" x="3402013" y="2312988"/>
          <p14:tracePt t="36233" x="3411538" y="2312988"/>
          <p14:tracePt t="36241" x="3419475" y="2312988"/>
          <p14:tracePt t="36353" x="3429000" y="2312988"/>
          <p14:tracePt t="36377" x="3438525" y="2312988"/>
          <p14:tracePt t="36385" x="3438525" y="2303463"/>
          <p14:tracePt t="36433" x="3446463" y="2303463"/>
          <p14:tracePt t="36489" x="3455988" y="2303463"/>
          <p14:tracePt t="36537" x="3465513" y="2303463"/>
          <p14:tracePt t="36641" x="3473450" y="2303463"/>
          <p14:tracePt t="36689" x="3482975" y="2303463"/>
          <p14:tracePt t="36697" x="3490913" y="2303463"/>
          <p14:tracePt t="36729" x="3500438" y="2303463"/>
          <p14:tracePt t="36745" x="3509963" y="2303463"/>
          <p14:tracePt t="36761" x="3517900" y="2303463"/>
          <p14:tracePt t="36801" x="3527425" y="2303463"/>
          <p14:tracePt t="36809" x="3536950" y="2303463"/>
          <p14:tracePt t="36825" x="3544888" y="2303463"/>
          <p14:tracePt t="36849" x="3554413" y="2303463"/>
          <p14:tracePt t="36881" x="3562350" y="2303463"/>
          <p14:tracePt t="36913" x="3571875" y="2303463"/>
          <p14:tracePt t="36921" x="3571875" y="2295525"/>
          <p14:tracePt t="37049" x="3571875" y="2286000"/>
          <p14:tracePt t="37089" x="3562350" y="2286000"/>
          <p14:tracePt t="37097" x="3554413" y="2276475"/>
          <p14:tracePt t="37107" x="3544888" y="2276475"/>
          <p14:tracePt t="37123" x="3527425" y="2276475"/>
          <p14:tracePt t="37140" x="3509963" y="2276475"/>
          <p14:tracePt t="37157" x="3490913" y="2276475"/>
          <p14:tracePt t="37173" x="3473450" y="2276475"/>
          <p14:tracePt t="37190" x="3455988" y="2276475"/>
          <p14:tracePt t="37207" x="3438525" y="2276475"/>
          <p14:tracePt t="37223" x="3419475" y="2276475"/>
          <p14:tracePt t="37240" x="3402013" y="2276475"/>
          <p14:tracePt t="37257" x="3384550" y="2276475"/>
          <p14:tracePt t="37273" x="3375025" y="2276475"/>
          <p14:tracePt t="37290" x="3367088" y="2286000"/>
          <p14:tracePt t="37307" x="3357563" y="2286000"/>
          <p14:tracePt t="37323" x="3340100" y="2295525"/>
          <p14:tracePt t="37340" x="3330575" y="2295525"/>
          <p14:tracePt t="37357" x="3330575" y="2303463"/>
          <p14:tracePt t="37373" x="3322638" y="2303463"/>
          <p14:tracePt t="37521" x="3330575" y="2303463"/>
          <p14:tracePt t="37537" x="3340100" y="2303463"/>
          <p14:tracePt t="37545" x="3348038" y="2303463"/>
          <p14:tracePt t="37561" x="3357563" y="2303463"/>
          <p14:tracePt t="37585" x="3367088" y="2303463"/>
          <p14:tracePt t="38793" x="3375025" y="2303463"/>
          <p14:tracePt t="39121" x="3375025" y="2312988"/>
          <p14:tracePt t="39801" x="3384550" y="2312988"/>
          <p14:tracePt t="40025" x="3394075" y="2312988"/>
          <p14:tracePt t="41857" x="3394075" y="2322513"/>
          <p14:tracePt t="41882" x="3394075" y="2330450"/>
          <p14:tracePt t="41890" x="3402013" y="2330450"/>
          <p14:tracePt t="41906" x="3402013" y="2347913"/>
          <p14:tracePt t="41913" x="3411538" y="2357438"/>
          <p14:tracePt t="41924" x="3429000" y="2374900"/>
          <p14:tracePt t="41941" x="3446463" y="2411413"/>
          <p14:tracePt t="41958" x="3490913" y="2446338"/>
          <p14:tracePt t="41974" x="3544888" y="2490788"/>
          <p14:tracePt t="41991" x="3608388" y="2527300"/>
          <p14:tracePt t="42008" x="3652838" y="2554288"/>
          <p14:tracePt t="42024" x="3679825" y="2571750"/>
          <p14:tracePt t="42041" x="3705225" y="2589213"/>
          <p14:tracePt t="42058" x="3741738" y="2608263"/>
          <p14:tracePt t="42074" x="3776663" y="2633663"/>
          <p14:tracePt t="42091" x="3822700" y="2670175"/>
          <p14:tracePt t="42108" x="3867150" y="2724150"/>
          <p14:tracePt t="42124" x="3919538" y="2786063"/>
          <p14:tracePt t="42141" x="3965575" y="2857500"/>
          <p14:tracePt t="42158" x="4017963" y="2919413"/>
          <p14:tracePt t="42174" x="4071938" y="2965450"/>
          <p14:tracePt t="42191" x="4160838" y="3017838"/>
          <p14:tracePt t="42208" x="4259263" y="3071813"/>
          <p14:tracePt t="42224" x="4348163" y="3108325"/>
          <p14:tracePt t="42241" x="4456113" y="3179763"/>
          <p14:tracePt t="42258" x="4500563" y="3205163"/>
          <p14:tracePt t="42274" x="4527550" y="3224213"/>
          <p14:tracePt t="42291" x="4545013" y="3232150"/>
          <p14:tracePt t="42308" x="4581525" y="3251200"/>
          <p14:tracePt t="42324" x="4625975" y="3276600"/>
          <p14:tracePt t="42341" x="4714875" y="3313113"/>
          <p14:tracePt t="42358" x="4813300" y="3375025"/>
          <p14:tracePt t="42374" x="4902200" y="3446463"/>
          <p14:tracePt t="42391" x="4973638" y="3490913"/>
          <p14:tracePt t="42408" x="5037138" y="3527425"/>
          <p14:tracePt t="42424" x="5089525" y="3554413"/>
          <p14:tracePt t="42441" x="5170488" y="3581400"/>
          <p14:tracePt t="42458" x="5197475" y="3598863"/>
          <p14:tracePt t="42474" x="5224463" y="3616325"/>
          <p14:tracePt t="42491" x="5241925" y="3633788"/>
          <p14:tracePt t="42508" x="5259388" y="3652838"/>
          <p14:tracePt t="42524" x="5276850" y="3652838"/>
          <p14:tracePt t="42541" x="5295900" y="3660775"/>
          <p14:tracePt t="42558" x="5313363" y="3670300"/>
          <p14:tracePt t="42574" x="5367338" y="3670300"/>
          <p14:tracePt t="42591" x="5429250" y="3679825"/>
          <p14:tracePt t="42608" x="5473700" y="3679825"/>
          <p14:tracePt t="42624" x="5518150" y="3679825"/>
          <p14:tracePt t="42641" x="5589588" y="3679825"/>
          <p14:tracePt t="42658" x="5643563" y="3679825"/>
          <p14:tracePt t="42674" x="5705475" y="3670300"/>
          <p14:tracePt t="42691" x="5786438" y="3660775"/>
          <p14:tracePt t="42708" x="5830888" y="3660775"/>
          <p14:tracePt t="42724" x="5867400" y="3643313"/>
          <p14:tracePt t="42741" x="5884863" y="3633788"/>
          <p14:tracePt t="42758" x="5894388" y="3625850"/>
          <p14:tracePt t="42774" x="5902325" y="3616325"/>
          <p14:tracePt t="42791" x="5929313" y="3608388"/>
          <p14:tracePt t="42808" x="5946775" y="3589338"/>
          <p14:tracePt t="42824" x="5973763" y="3571875"/>
          <p14:tracePt t="42841" x="6018213" y="3536950"/>
          <p14:tracePt t="42858" x="6037263" y="3517900"/>
          <p14:tracePt t="42874" x="6045200" y="3509963"/>
          <p14:tracePt t="42891" x="6062663" y="3490913"/>
          <p14:tracePt t="42908" x="6072188" y="3473450"/>
          <p14:tracePt t="42924" x="6081713" y="3465513"/>
          <p14:tracePt t="42941" x="6089650" y="3455988"/>
          <p14:tracePt t="42958" x="6089650" y="3446463"/>
          <p14:tracePt t="42974" x="6089650" y="3438525"/>
          <p14:tracePt t="42991" x="6099175" y="3429000"/>
          <p14:tracePt t="43024" x="6099175" y="3419475"/>
          <p14:tracePt t="43041" x="6108700" y="3411538"/>
          <p14:tracePt t="43058" x="6108700" y="3394075"/>
          <p14:tracePt t="43074" x="6116638" y="3375025"/>
          <p14:tracePt t="43091" x="6116638" y="3367088"/>
          <p14:tracePt t="43108" x="6116638" y="3348038"/>
          <p14:tracePt t="43124" x="6126163" y="3330575"/>
          <p14:tracePt t="43141" x="6134100" y="3313113"/>
          <p14:tracePt t="43158" x="6143625" y="3303588"/>
          <p14:tracePt t="43174" x="6143625" y="3295650"/>
          <p14:tracePt t="43191" x="6153150" y="3286125"/>
          <p14:tracePt t="43208" x="6161088" y="3268663"/>
          <p14:tracePt t="43224" x="6170613" y="3259138"/>
          <p14:tracePt t="43241" x="6180138" y="3251200"/>
          <p14:tracePt t="43258" x="6180138" y="3241675"/>
          <p14:tracePt t="43274" x="6188075" y="3241675"/>
          <p14:tracePt t="43291" x="6188075" y="3232150"/>
          <p14:tracePt t="43324" x="6197600" y="3232150"/>
          <p14:tracePt t="43341" x="6205538" y="3224213"/>
          <p14:tracePt t="43358" x="6215063" y="3224213"/>
          <p14:tracePt t="43374" x="6232525" y="3224213"/>
          <p14:tracePt t="43391" x="6242050" y="3214688"/>
          <p14:tracePt t="43408" x="6269038" y="3197225"/>
          <p14:tracePt t="43424" x="6296025" y="3197225"/>
          <p14:tracePt t="43441" x="6340475" y="3187700"/>
          <p14:tracePt t="43458" x="6375400" y="3187700"/>
          <p14:tracePt t="43474" x="6394450" y="3187700"/>
          <p14:tracePt t="43491" x="6419850" y="3187700"/>
          <p14:tracePt t="43508" x="6438900" y="3179763"/>
          <p14:tracePt t="43524" x="6446838" y="3179763"/>
          <p14:tracePt t="43541" x="6456363" y="3179763"/>
          <p14:tracePt t="43558" x="6473825" y="3170238"/>
          <p14:tracePt t="43574" x="6491288" y="3170238"/>
          <p14:tracePt t="43591" x="6500813" y="3170238"/>
          <p14:tracePt t="43608" x="6510338" y="3170238"/>
          <p14:tracePt t="43625" x="6527800" y="3170238"/>
          <p14:tracePt t="43641" x="6545263" y="3152775"/>
          <p14:tracePt t="43658" x="6581775" y="3152775"/>
          <p14:tracePt t="43675" x="6626225" y="3133725"/>
          <p14:tracePt t="43691" x="6661150" y="3125788"/>
          <p14:tracePt t="43708" x="6680200" y="3116263"/>
          <p14:tracePt t="43724" x="6697663" y="3116263"/>
          <p14:tracePt t="43741" x="6705600" y="3108325"/>
          <p14:tracePt t="43758" x="6705600" y="3098800"/>
          <p14:tracePt t="43775" x="6715125" y="3098800"/>
          <p14:tracePt t="43791" x="6732588" y="3089275"/>
          <p14:tracePt t="43808" x="6742113" y="3089275"/>
          <p14:tracePt t="43825" x="6751638" y="3081338"/>
          <p14:tracePt t="43841" x="6769100" y="3081338"/>
          <p14:tracePt t="43858" x="6777038" y="3062288"/>
          <p14:tracePt t="43875" x="6796088" y="3054350"/>
          <p14:tracePt t="43891" x="6804025" y="3054350"/>
          <p14:tracePt t="43908" x="6813550" y="3054350"/>
          <p14:tracePt t="43925" x="6823075" y="3044825"/>
          <p14:tracePt t="43941" x="6831013" y="3044825"/>
          <p14:tracePt t="43958" x="6840538" y="3036888"/>
          <p14:tracePt t="44074" x="6831013" y="3036888"/>
          <p14:tracePt t="44090" x="6823075" y="3036888"/>
          <p14:tracePt t="44114" x="6813550" y="3036888"/>
          <p14:tracePt t="44122" x="6804025" y="3036888"/>
          <p14:tracePt t="44130" x="6796088" y="3036888"/>
          <p14:tracePt t="44141" x="6786563" y="3036888"/>
          <p14:tracePt t="44158" x="6751638" y="3036888"/>
          <p14:tracePt t="44175" x="6724650" y="3036888"/>
          <p14:tracePt t="44191" x="6688138" y="3036888"/>
          <p14:tracePt t="44208" x="6670675" y="3036888"/>
          <p14:tracePt t="44225" x="6643688" y="3036888"/>
          <p14:tracePt t="44241" x="6608763" y="3036888"/>
          <p14:tracePt t="44258" x="6562725" y="3036888"/>
          <p14:tracePt t="44275" x="6510338" y="3036888"/>
          <p14:tracePt t="44291" x="6456363" y="3036888"/>
          <p14:tracePt t="44308" x="6419850" y="3036888"/>
          <p14:tracePt t="44325" x="6411913" y="3036888"/>
          <p14:tracePt t="44341" x="6402388" y="3036888"/>
          <p14:tracePt t="44375" x="6394450" y="3036888"/>
          <p14:tracePt t="44391" x="6384925" y="3036888"/>
          <p14:tracePt t="44408" x="6375400" y="3036888"/>
          <p14:tracePt t="44425" x="6367463" y="3036888"/>
          <p14:tracePt t="44441" x="6340475" y="3036888"/>
          <p14:tracePt t="44458" x="6330950" y="3036888"/>
          <p14:tracePt t="44475" x="6313488" y="3036888"/>
          <p14:tracePt t="44491" x="6303963" y="3036888"/>
          <p14:tracePt t="44508" x="6296025" y="3036888"/>
          <p14:tracePt t="44525" x="6286500" y="3036888"/>
          <p14:tracePt t="44558" x="6269038" y="3036888"/>
          <p14:tracePt t="44575" x="6259513" y="3036888"/>
          <p14:tracePt t="44591" x="6251575" y="3036888"/>
          <p14:tracePt t="44608" x="6242050" y="3036888"/>
          <p14:tracePt t="44625" x="6232525" y="3036888"/>
          <p14:tracePt t="44642" x="6215063" y="3036888"/>
          <p14:tracePt t="44658" x="6205538" y="3036888"/>
          <p14:tracePt t="44675" x="6197600" y="3036888"/>
          <p14:tracePt t="44691" x="6170613" y="3036888"/>
          <p14:tracePt t="44708" x="6161088" y="3036888"/>
          <p14:tracePt t="44741" x="6153150" y="3036888"/>
          <p14:tracePt t="44762" x="6153150" y="3027363"/>
          <p14:tracePt t="44778" x="6143625" y="3027363"/>
          <p14:tracePt t="44791" x="6134100" y="3027363"/>
          <p14:tracePt t="44808" x="6126163" y="3027363"/>
          <p14:tracePt t="44825" x="6116638" y="3027363"/>
          <p14:tracePt t="44842" x="6099175" y="3027363"/>
          <p14:tracePt t="44858" x="6081713" y="3027363"/>
          <p14:tracePt t="44875" x="6062663" y="3027363"/>
          <p14:tracePt t="44891" x="6054725" y="3027363"/>
          <p14:tracePt t="44925" x="6045200" y="3027363"/>
          <p14:tracePt t="44970" x="6037263" y="3027363"/>
          <p14:tracePt t="44986" x="6027738" y="3027363"/>
          <p14:tracePt t="45010" x="6018213" y="3027363"/>
          <p14:tracePt t="45018" x="6010275" y="3027363"/>
          <p14:tracePt t="45034" x="6000750" y="3027363"/>
          <p14:tracePt t="45050" x="5991225" y="3027363"/>
          <p14:tracePt t="46082" x="5983288" y="3027363"/>
          <p14:tracePt t="46090" x="5983288" y="3017838"/>
          <p14:tracePt t="46226" x="5973763" y="3017838"/>
          <p14:tracePt t="46258" x="5973763" y="3009900"/>
          <p14:tracePt t="46282" x="5965825" y="3009900"/>
          <p14:tracePt t="46290" x="5965825" y="3000375"/>
          <p14:tracePt t="46298" x="5965825" y="2990850"/>
          <p14:tracePt t="46330" x="5956300" y="2990850"/>
          <p14:tracePt t="46386" x="5946775" y="2990850"/>
          <p14:tracePt t="46410" x="5938838" y="2990850"/>
          <p14:tracePt t="46434" x="5929313" y="2990850"/>
          <p14:tracePt t="46442" x="5929313" y="2982913"/>
          <p14:tracePt t="46458" x="5919788" y="2982913"/>
          <p14:tracePt t="46474" x="5911850" y="2982913"/>
          <p14:tracePt t="46482" x="5902325" y="2982913"/>
          <p14:tracePt t="46506" x="5894388" y="2982913"/>
          <p14:tracePt t="46522" x="5884863" y="2982913"/>
          <p14:tracePt t="46546" x="5875338" y="2982913"/>
          <p14:tracePt t="46570" x="5867400" y="2982913"/>
          <p14:tracePt t="46578" x="5857875" y="2982913"/>
          <p14:tracePt t="46594" x="5848350" y="2982913"/>
          <p14:tracePt t="46602" x="5840413" y="2982913"/>
          <p14:tracePt t="46610" x="5822950" y="2982913"/>
          <p14:tracePt t="46625" x="5803900" y="2982913"/>
          <p14:tracePt t="46627" x="5786438" y="2982913"/>
          <p14:tracePt t="46642" x="5768975" y="2982913"/>
          <p14:tracePt t="46658" x="5759450" y="2982913"/>
          <p14:tracePt t="46675" x="5751513" y="2982913"/>
          <p14:tracePt t="46692" x="5732463" y="2982913"/>
          <p14:tracePt t="46708" x="5724525" y="2982913"/>
          <p14:tracePt t="46725" x="5705475" y="2982913"/>
          <p14:tracePt t="46742" x="5670550" y="2982913"/>
          <p14:tracePt t="46758" x="5643563" y="2982913"/>
          <p14:tracePt t="46775" x="5616575" y="2982913"/>
          <p14:tracePt t="46792" x="5599113" y="2982913"/>
          <p14:tracePt t="46808" x="5589588" y="2982913"/>
          <p14:tracePt t="46825" x="5572125" y="2982913"/>
          <p14:tracePt t="46842" x="5545138" y="2982913"/>
          <p14:tracePt t="46858" x="5527675" y="2982913"/>
          <p14:tracePt t="46875" x="5500688" y="2982913"/>
          <p14:tracePt t="46892" x="5491163" y="2982913"/>
          <p14:tracePt t="47074" x="5500688" y="2982913"/>
          <p14:tracePt t="47090" x="5510213" y="2982913"/>
          <p14:tracePt t="47098" x="5518150" y="2982913"/>
          <p14:tracePt t="47108" x="5527675" y="2982913"/>
          <p14:tracePt t="47125" x="5537200" y="2982913"/>
          <p14:tracePt t="47146" x="5545138" y="2982913"/>
          <p14:tracePt t="47163" x="5554663" y="2982913"/>
          <p14:tracePt t="47178" x="5562600" y="2982913"/>
          <p14:tracePt t="47192" x="5572125" y="2982913"/>
          <p14:tracePt t="47208" x="5608638" y="2982913"/>
          <p14:tracePt t="47225" x="5653088" y="2982913"/>
          <p14:tracePt t="47242" x="5724525" y="2982913"/>
          <p14:tracePt t="47258" x="5751513" y="2982913"/>
          <p14:tracePt t="47275" x="5768975" y="2982913"/>
          <p14:tracePt t="47292" x="5786438" y="2982913"/>
          <p14:tracePt t="47308" x="5795963" y="2982913"/>
          <p14:tracePt t="47325" x="5830888" y="2982913"/>
          <p14:tracePt t="47342" x="5857875" y="2982913"/>
          <p14:tracePt t="47358" x="5902325" y="2982913"/>
          <p14:tracePt t="47375" x="5946775" y="2982913"/>
          <p14:tracePt t="47392" x="6000750" y="2982913"/>
          <p14:tracePt t="47409" x="6045200" y="2990850"/>
          <p14:tracePt t="47425" x="6116638" y="2990850"/>
          <p14:tracePt t="47442" x="6161088" y="2990850"/>
          <p14:tracePt t="47459" x="6197600" y="2990850"/>
          <p14:tracePt t="47475" x="6232525" y="2990850"/>
          <p14:tracePt t="47492" x="6242050" y="2990850"/>
          <p14:tracePt t="47525" x="6251575" y="2990850"/>
          <p14:tracePt t="47554" x="6259513" y="2990850"/>
          <p14:tracePt t="47570" x="6269038" y="2990850"/>
          <p14:tracePt t="47578" x="6276975" y="2990850"/>
          <p14:tracePt t="47592" x="6286500" y="2990850"/>
          <p14:tracePt t="47609" x="6303963" y="2990850"/>
          <p14:tracePt t="47625" x="6313488" y="2990850"/>
          <p14:tracePt t="47642" x="6330950" y="2990850"/>
          <p14:tracePt t="47659" x="6340475" y="2990850"/>
          <p14:tracePt t="47675" x="6348413" y="2990850"/>
          <p14:tracePt t="47692" x="6367463" y="3000375"/>
          <p14:tracePt t="47709" x="6394450" y="3000375"/>
          <p14:tracePt t="47725" x="6411913" y="3000375"/>
          <p14:tracePt t="47742" x="6419850" y="3000375"/>
          <p14:tracePt t="47759" x="6438900" y="3000375"/>
          <p14:tracePt t="47775" x="6446838" y="3000375"/>
          <p14:tracePt t="47792" x="6456363" y="3000375"/>
          <p14:tracePt t="47809" x="6465888" y="3000375"/>
          <p14:tracePt t="47825" x="6483350" y="3000375"/>
          <p14:tracePt t="47842" x="6510338" y="3000375"/>
          <p14:tracePt t="47875" x="6518275" y="3000375"/>
          <p14:tracePt t="47892" x="6527800" y="3000375"/>
          <p14:tracePt t="47909" x="6537325" y="3000375"/>
          <p14:tracePt t="48099" x="6527800" y="3000375"/>
          <p14:tracePt t="48106" x="6518275" y="3000375"/>
          <p14:tracePt t="48122" x="6510338" y="3000375"/>
          <p14:tracePt t="48138" x="6491288" y="3000375"/>
          <p14:tracePt t="48146" x="6483350" y="3000375"/>
          <p14:tracePt t="48159" x="6473825" y="3000375"/>
          <p14:tracePt t="48175" x="6446838" y="3000375"/>
          <p14:tracePt t="48192" x="6411913" y="3000375"/>
          <p14:tracePt t="48209" x="6367463" y="3000375"/>
          <p14:tracePt t="48226" x="6303963" y="3000375"/>
          <p14:tracePt t="48242" x="6259513" y="3000375"/>
          <p14:tracePt t="48259" x="6224588" y="3000375"/>
          <p14:tracePt t="48275" x="6170613" y="3000375"/>
          <p14:tracePt t="48292" x="6116638" y="3000375"/>
          <p14:tracePt t="48309" x="6054725" y="3000375"/>
          <p14:tracePt t="48325" x="5983288" y="3000375"/>
          <p14:tracePt t="48342" x="5919788" y="3000375"/>
          <p14:tracePt t="48359" x="5867400" y="3000375"/>
          <p14:tracePt t="48375" x="5813425" y="3000375"/>
          <p14:tracePt t="48392" x="5759450" y="3000375"/>
          <p14:tracePt t="48409" x="5705475" y="3000375"/>
          <p14:tracePt t="48426" x="5634038" y="3000375"/>
          <p14:tracePt t="48442" x="5581650" y="3000375"/>
          <p14:tracePt t="48459" x="5554663" y="3000375"/>
          <p14:tracePt t="48475" x="5545138" y="3000375"/>
          <p14:tracePt t="48492" x="5537200" y="3000375"/>
          <p14:tracePt t="48509" x="5527675" y="3000375"/>
          <p14:tracePt t="48763" x="5537200" y="3000375"/>
          <p14:tracePt t="48771" x="5545138" y="3000375"/>
          <p14:tracePt t="48786" x="5554663" y="3000375"/>
          <p14:tracePt t="48795" x="5562600" y="3000375"/>
          <p14:tracePt t="48809" x="5572125" y="3000375"/>
          <p14:tracePt t="48826" x="5626100" y="3000375"/>
          <p14:tracePt t="48842" x="5661025" y="3000375"/>
          <p14:tracePt t="48859" x="5697538" y="3000375"/>
          <p14:tracePt t="48875" x="5751513" y="3000375"/>
          <p14:tracePt t="48892" x="5803900" y="3000375"/>
          <p14:tracePt t="48909" x="5867400" y="3000375"/>
          <p14:tracePt t="48925" x="5938838" y="3000375"/>
          <p14:tracePt t="48942" x="6000750" y="3000375"/>
          <p14:tracePt t="48959" x="6081713" y="3000375"/>
          <p14:tracePt t="48975" x="6161088" y="3000375"/>
          <p14:tracePt t="48992" x="6259513" y="3000375"/>
          <p14:tracePt t="49009" x="6330950" y="3000375"/>
          <p14:tracePt t="49026" x="6394450" y="3000375"/>
          <p14:tracePt t="49042" x="6411913" y="3000375"/>
          <p14:tracePt t="49059" x="6419850" y="3000375"/>
          <p14:tracePt t="49075" x="6438900" y="3000375"/>
          <p14:tracePt t="49109" x="6446838" y="3000375"/>
          <p14:tracePt t="49126" x="6456363" y="3000375"/>
          <p14:tracePt t="49142" x="6473825" y="3000375"/>
          <p14:tracePt t="49159" x="6483350" y="3000375"/>
          <p14:tracePt t="49176" x="6491288" y="3000375"/>
          <p14:tracePt t="49192" x="6500813" y="3000375"/>
          <p14:tracePt t="49209" x="6510338" y="3000375"/>
          <p14:tracePt t="49226" x="6537325" y="3000375"/>
          <p14:tracePt t="49242" x="6545263" y="3000375"/>
          <p14:tracePt t="49259" x="6554788" y="3000375"/>
          <p14:tracePt t="49276" x="6562725" y="3000375"/>
          <p14:tracePt t="49292" x="6572250" y="3000375"/>
          <p14:tracePt t="49309" x="6581775" y="3000375"/>
          <p14:tracePt t="49386" x="6589713" y="3000375"/>
          <p14:tracePt t="49411" x="6599238" y="3000375"/>
          <p14:tracePt t="49418" x="6608763" y="3000375"/>
          <p14:tracePt t="49579" x="6608763" y="3009900"/>
          <p14:tracePt t="49595" x="6616700" y="3009900"/>
          <p14:tracePt t="49611" x="6626225" y="3009900"/>
          <p14:tracePt t="49619" x="6626225" y="3017838"/>
          <p14:tracePt t="49627" x="6634163" y="3017838"/>
          <p14:tracePt t="49642" x="6643688" y="3017838"/>
          <p14:tracePt t="49659" x="6653213" y="3017838"/>
          <p14:tracePt t="49875" x="6643688" y="3017838"/>
          <p14:tracePt t="49882" x="6634163" y="3017838"/>
          <p14:tracePt t="49899" x="6626225" y="3017838"/>
          <p14:tracePt t="49909" x="6616700" y="3017838"/>
          <p14:tracePt t="49926" x="6589713" y="3017838"/>
          <p14:tracePt t="49942" x="6545263" y="3017838"/>
          <p14:tracePt t="49959" x="6500813" y="3017838"/>
          <p14:tracePt t="49976" x="6446838" y="3017838"/>
          <p14:tracePt t="49992" x="6384925" y="3017838"/>
          <p14:tracePt t="50009" x="6340475" y="3017838"/>
          <p14:tracePt t="50026" x="6286500" y="3017838"/>
          <p14:tracePt t="50042" x="6251575" y="3017838"/>
          <p14:tracePt t="50059" x="6224588" y="3017838"/>
          <p14:tracePt t="50076" x="6188075" y="3017838"/>
          <p14:tracePt t="50092" x="6153150" y="3017838"/>
          <p14:tracePt t="50109" x="6116638" y="3017838"/>
          <p14:tracePt t="50126" x="6081713" y="3017838"/>
          <p14:tracePt t="50142" x="6045200" y="3017838"/>
          <p14:tracePt t="50159" x="6018213" y="3017838"/>
          <p14:tracePt t="50176" x="5983288" y="3017838"/>
          <p14:tracePt t="50192" x="5929313" y="3017838"/>
          <p14:tracePt t="50195" x="5911850" y="3017838"/>
          <p14:tracePt t="50209" x="5894388" y="3017838"/>
          <p14:tracePt t="50226" x="5867400" y="3017838"/>
          <p14:tracePt t="52667" x="5875338" y="3017838"/>
          <p14:tracePt t="52683" x="5884863" y="3017838"/>
          <p14:tracePt t="52715" x="5894388" y="3017838"/>
          <p14:tracePt t="52723" x="5902325" y="3017838"/>
          <p14:tracePt t="52747" x="5911850" y="3017838"/>
          <p14:tracePt t="52787" x="5919788" y="3017838"/>
          <p14:tracePt t="52811" x="5929313" y="3017838"/>
          <p14:tracePt t="52819" x="5938838" y="3017838"/>
          <p14:tracePt t="52835" x="5946775" y="3017838"/>
          <p14:tracePt t="52859" x="5956300" y="3017838"/>
          <p14:tracePt t="52875" x="5965825" y="3017838"/>
          <p14:tracePt t="52883" x="5973763" y="3017838"/>
          <p14:tracePt t="52899" x="5983288" y="3017838"/>
          <p14:tracePt t="52915" x="5991225" y="3017838"/>
          <p14:tracePt t="52926" x="6000750" y="3009900"/>
          <p14:tracePt t="52943" x="6010275" y="3000375"/>
          <p14:tracePt t="52960" x="6018213" y="2990850"/>
          <p14:tracePt t="53755" x="6027738" y="2990850"/>
          <p14:tracePt t="57076" x="6018213" y="2990850"/>
          <p14:tracePt t="57091" x="6000750" y="2990850"/>
          <p14:tracePt t="57100" x="6000750" y="3000375"/>
          <p14:tracePt t="57110" x="5983288" y="3009900"/>
          <p14:tracePt t="57127" x="5973763" y="3017838"/>
          <p14:tracePt t="57144" x="5965825" y="3017838"/>
          <p14:tracePt t="57160" x="5956300" y="3036888"/>
          <p14:tracePt t="57177" x="5929313" y="3044825"/>
          <p14:tracePt t="57194" x="5884863" y="3062288"/>
          <p14:tracePt t="57210" x="5840413" y="3089275"/>
          <p14:tracePt t="57227" x="5724525" y="3133725"/>
          <p14:tracePt t="57244" x="5643563" y="3187700"/>
          <p14:tracePt t="57260" x="5562600" y="3251200"/>
          <p14:tracePt t="57277" x="5473700" y="3313113"/>
          <p14:tracePt t="57294" x="5384800" y="3394075"/>
          <p14:tracePt t="57310" x="5322888" y="3465513"/>
          <p14:tracePt t="57327" x="5276850" y="3509963"/>
          <p14:tracePt t="57344" x="5232400" y="3536950"/>
          <p14:tracePt t="57360" x="5205413" y="3562350"/>
          <p14:tracePt t="57377" x="5180013" y="3589338"/>
          <p14:tracePt t="57394" x="5133975" y="3625850"/>
          <p14:tracePt t="57410" x="5099050" y="3660775"/>
          <p14:tracePt t="57427" x="5045075" y="3724275"/>
          <p14:tracePt t="57444" x="5045075" y="3768725"/>
          <p14:tracePt t="57460" x="5045075" y="3795713"/>
          <p14:tracePt t="57477" x="5054600" y="3840163"/>
          <p14:tracePt t="57494" x="5072063" y="3867150"/>
          <p14:tracePt t="57510" x="5081588" y="3894138"/>
          <p14:tracePt t="57527" x="5089525" y="3911600"/>
          <p14:tracePt t="57544" x="5089525" y="3919538"/>
          <p14:tracePt t="57560" x="5108575" y="3929063"/>
          <p14:tracePt t="57577" x="5108575" y="3938588"/>
          <p14:tracePt t="57594" x="5116513" y="3938588"/>
          <p14:tracePt t="57652" x="5108575" y="3938588"/>
          <p14:tracePt t="57660" x="5089525" y="3938588"/>
          <p14:tracePt t="57668" x="5072063" y="3938588"/>
          <p14:tracePt t="57677" x="5037138" y="3938588"/>
          <p14:tracePt t="57694" x="4965700" y="3919538"/>
          <p14:tracePt t="57710" x="4911725" y="3894138"/>
          <p14:tracePt t="57727" x="4857750" y="3857625"/>
          <p14:tracePt t="57744" x="4822825" y="3822700"/>
          <p14:tracePt t="57760" x="4795838" y="3776663"/>
          <p14:tracePt t="57777" x="4768850" y="3751263"/>
          <p14:tracePt t="57794" x="4741863" y="3705225"/>
          <p14:tracePt t="57810" x="4697413" y="3670300"/>
          <p14:tracePt t="57812" x="4679950" y="3670300"/>
          <p14:tracePt t="57827" x="4608513" y="3633788"/>
          <p14:tracePt t="57844" x="4527550" y="3616325"/>
          <p14:tracePt t="57860" x="4473575" y="3598863"/>
          <p14:tracePt t="57877" x="4438650" y="3589338"/>
          <p14:tracePt t="57894" x="4402138" y="3589338"/>
          <p14:tracePt t="57910" x="4375150" y="3589338"/>
          <p14:tracePt t="57927" x="4322763" y="3589338"/>
          <p14:tracePt t="57944" x="4251325" y="3589338"/>
          <p14:tracePt t="57960" x="4205288" y="3589338"/>
          <p14:tracePt t="57977" x="4170363" y="3589338"/>
          <p14:tracePt t="57994" x="4152900" y="3589338"/>
          <p14:tracePt t="58010" x="4133850" y="3589338"/>
          <p14:tracePt t="58027" x="4116388" y="3589338"/>
          <p14:tracePt t="58044" x="4098925" y="3589338"/>
          <p14:tracePt t="58060" x="4098925" y="3598863"/>
          <p14:tracePt t="58077" x="4098925" y="3608388"/>
          <p14:tracePt t="58094" x="4108450" y="3625850"/>
          <p14:tracePt t="58110" x="4143375" y="3660775"/>
          <p14:tracePt t="58127" x="4205288" y="3714750"/>
          <p14:tracePt t="58144" x="4276725" y="3741738"/>
          <p14:tracePt t="58161" x="4322763" y="3768725"/>
          <p14:tracePt t="58177" x="4367213" y="3786188"/>
          <p14:tracePt t="58194" x="4384675" y="3795713"/>
          <p14:tracePt t="58210" x="4384675" y="3803650"/>
          <p14:tracePt t="58227" x="4384675" y="3813175"/>
          <p14:tracePt t="58292" x="4375150" y="3813175"/>
          <p14:tracePt t="58308" x="4357688" y="3813175"/>
          <p14:tracePt t="58316" x="4340225" y="3813175"/>
          <p14:tracePt t="58327" x="4303713" y="3813175"/>
          <p14:tracePt t="58344" x="4214813" y="3813175"/>
          <p14:tracePt t="58361" x="4152900" y="3813175"/>
          <p14:tracePt t="58377" x="4098925" y="3813175"/>
          <p14:tracePt t="58394" x="4044950" y="3813175"/>
          <p14:tracePt t="58411" x="3990975" y="3813175"/>
          <p14:tracePt t="58428" x="3919538" y="3803650"/>
          <p14:tracePt t="58444" x="3867150" y="3786188"/>
          <p14:tracePt t="58461" x="3830638" y="3776663"/>
          <p14:tracePt t="58477" x="3803650" y="3768725"/>
          <p14:tracePt t="58494" x="3786188" y="3768725"/>
          <p14:tracePt t="58511" x="3768725" y="3759200"/>
          <p14:tracePt t="58527" x="3759200" y="3751263"/>
          <p14:tracePt t="58588" x="3759200" y="3759200"/>
          <p14:tracePt t="58604" x="3759200" y="3768725"/>
          <p14:tracePt t="58620" x="3759200" y="3776663"/>
          <p14:tracePt t="58636" x="3759200" y="3786188"/>
          <p14:tracePt t="58644" x="3759200" y="3795713"/>
          <p14:tracePt t="58660" x="3759200" y="3803650"/>
          <p14:tracePt t="58676" x="3759200" y="3813175"/>
          <p14:tracePt t="58692" x="3759200" y="3822700"/>
          <p14:tracePt t="58708" x="3768725" y="3830638"/>
          <p14:tracePt t="58724" x="3776663" y="3830638"/>
          <p14:tracePt t="58732" x="3776663" y="3840163"/>
          <p14:tracePt t="58748" x="3786188" y="3848100"/>
          <p14:tracePt t="58764" x="3795713" y="3848100"/>
          <p14:tracePt t="58777" x="3813175" y="3857625"/>
          <p14:tracePt t="58794" x="3840163" y="3867150"/>
          <p14:tracePt t="58811" x="3867150" y="3894138"/>
          <p14:tracePt t="58827" x="3929063" y="3919538"/>
          <p14:tracePt t="58844" x="3965575" y="3946525"/>
          <p14:tracePt t="58861" x="3990975" y="3973513"/>
          <p14:tracePt t="58877" x="4027488" y="4017963"/>
          <p14:tracePt t="58894" x="4062413" y="4054475"/>
          <p14:tracePt t="58911" x="4089400" y="4089400"/>
          <p14:tracePt t="58927" x="4108450" y="4116388"/>
          <p14:tracePt t="58944" x="4125913" y="4116388"/>
          <p14:tracePt t="58961" x="4125913" y="4125913"/>
          <p14:tracePt t="58977" x="4143375" y="4133850"/>
          <p14:tracePt t="59011" x="4152900" y="4133850"/>
          <p14:tracePt t="59028" x="4160838" y="4133850"/>
          <p14:tracePt t="59044" x="4170363" y="4133850"/>
          <p14:tracePt t="59061" x="4179888" y="4133850"/>
          <p14:tracePt t="59140" x="4187825" y="4133850"/>
          <p14:tracePt t="59156" x="4197350" y="4133850"/>
          <p14:tracePt t="59172" x="4205288" y="4133850"/>
          <p14:tracePt t="59180" x="4214813" y="4133850"/>
          <p14:tracePt t="59188" x="4214813" y="4143375"/>
          <p14:tracePt t="59196" x="4224338" y="4143375"/>
          <p14:tracePt t="59212" x="4232275" y="4143375"/>
          <p14:tracePt t="59236" x="4241800" y="4143375"/>
          <p14:tracePt t="59260" x="4251325" y="4143375"/>
          <p14:tracePt t="59268" x="4259263" y="4143375"/>
          <p14:tracePt t="59284" x="4268788" y="4143375"/>
          <p14:tracePt t="59300" x="4276725" y="4143375"/>
          <p14:tracePt t="59380" x="4286250" y="4143375"/>
          <p14:tracePt t="59388" x="4295775" y="4143375"/>
          <p14:tracePt t="59436" x="4303713" y="4143375"/>
          <p14:tracePt t="59492" x="4313238" y="4143375"/>
          <p14:tracePt t="59508" x="4322763" y="4143375"/>
          <p14:tracePt t="59516" x="4330700" y="4143375"/>
          <p14:tracePt t="59532" x="4340225" y="4143375"/>
          <p14:tracePt t="59548" x="4348163" y="4143375"/>
          <p14:tracePt t="59561" x="4357688" y="4143375"/>
          <p14:tracePt t="59577" x="4375150" y="4133850"/>
          <p14:tracePt t="59594" x="4402138" y="4125913"/>
          <p14:tracePt t="59611" x="4419600" y="4125913"/>
          <p14:tracePt t="59628" x="4456113" y="4116388"/>
          <p14:tracePt t="59644" x="4465638" y="4108450"/>
          <p14:tracePt t="59677" x="4473575" y="4108450"/>
          <p14:tracePt t="59708" x="4483100" y="4108450"/>
          <p14:tracePt t="59716" x="4483100" y="4098925"/>
          <p14:tracePt t="59740" x="4491038" y="4098925"/>
          <p14:tracePt t="59764" x="4491038" y="4089400"/>
          <p14:tracePt t="59772" x="4491038" y="4081463"/>
          <p14:tracePt t="59780" x="4500563" y="4081463"/>
          <p14:tracePt t="59796" x="4510088" y="4081463"/>
          <p14:tracePt t="59811" x="4510088" y="4071938"/>
          <p14:tracePt t="59828" x="4518025" y="4071938"/>
          <p14:tracePt t="59844" x="4527550" y="4062413"/>
          <p14:tracePt t="59861" x="4537075" y="4062413"/>
          <p14:tracePt t="59878" x="4537075" y="4054475"/>
          <p14:tracePt t="59894" x="4545013" y="4054475"/>
          <p14:tracePt t="59911" x="4554538" y="4054475"/>
          <p14:tracePt t="59928" x="4572000" y="4054475"/>
          <p14:tracePt t="59961" x="4581525" y="4054475"/>
          <p14:tracePt t="59978" x="4589463" y="4054475"/>
          <p14:tracePt t="59994" x="4608513" y="4054475"/>
          <p14:tracePt t="60011" x="4616450" y="4044950"/>
          <p14:tracePt t="60028" x="4652963" y="4044950"/>
          <p14:tracePt t="60044" x="4687888" y="4037013"/>
          <p14:tracePt t="60061" x="4714875" y="4027488"/>
          <p14:tracePt t="60078" x="4732338" y="4027488"/>
          <p14:tracePt t="60111" x="4741863" y="4027488"/>
          <p14:tracePt t="60284" x="4741863" y="4017963"/>
          <p14:tracePt t="60292" x="4751388" y="4017963"/>
          <p14:tracePt t="60628" x="4751388" y="4010025"/>
          <p14:tracePt t="61605" x="4751388" y="4000500"/>
          <p14:tracePt t="61612" x="4759325" y="4000500"/>
          <p14:tracePt t="61620" x="4759325" y="3990975"/>
          <p14:tracePt t="61637" x="4768850" y="3990975"/>
          <p14:tracePt t="61644" x="4768850" y="3983038"/>
          <p14:tracePt t="61668" x="4776788" y="3983038"/>
          <p14:tracePt t="61764" x="4786313" y="3983038"/>
          <p14:tracePt t="61836" x="4795838" y="3983038"/>
          <p14:tracePt t="61844" x="4803775" y="3983038"/>
          <p14:tracePt t="61860" x="4803775" y="3973513"/>
          <p14:tracePt t="61956" x="4813300" y="3973513"/>
          <p14:tracePt t="62044" x="4813300" y="3965575"/>
          <p14:tracePt t="62053" x="4822825" y="3965575"/>
          <p14:tracePt t="62068" x="4830763" y="3965575"/>
          <p14:tracePt t="62078" x="4830763" y="3956050"/>
          <p14:tracePt t="62095" x="4848225" y="3956050"/>
          <p14:tracePt t="62111" x="4867275" y="3956050"/>
          <p14:tracePt t="62128" x="4902200" y="3946525"/>
          <p14:tracePt t="62145" x="4911725" y="3938588"/>
          <p14:tracePt t="62161" x="4929188" y="3938588"/>
          <p14:tracePt t="62178" x="4938713" y="3938588"/>
          <p14:tracePt t="62211" x="4956175" y="3938588"/>
          <p14:tracePt t="62228" x="4983163" y="3929063"/>
          <p14:tracePt t="62245" x="5000625" y="3929063"/>
          <p14:tracePt t="62261" x="5010150" y="3919538"/>
          <p14:tracePt t="62278" x="5018088" y="3919538"/>
          <p14:tracePt t="62311" x="5027613" y="3919538"/>
          <p14:tracePt t="62328" x="5037138" y="3919538"/>
          <p14:tracePt t="62345" x="5045075" y="3919538"/>
          <p14:tracePt t="62361" x="5081588" y="3919538"/>
          <p14:tracePt t="62378" x="5133975" y="3938588"/>
          <p14:tracePt t="62395" x="5197475" y="3946525"/>
          <p14:tracePt t="62397" x="5232400" y="3946525"/>
          <p14:tracePt t="62411" x="5268913" y="3956050"/>
          <p14:tracePt t="62428" x="5402263" y="3973513"/>
          <p14:tracePt t="62445" x="5554663" y="3983038"/>
          <p14:tracePt t="62461" x="5741988" y="3983038"/>
          <p14:tracePt t="62478" x="5911850" y="3983038"/>
          <p14:tracePt t="62495" x="6045200" y="3983038"/>
          <p14:tracePt t="62511" x="6108700" y="3983038"/>
          <p14:tracePt t="62528" x="6134100" y="3990975"/>
          <p14:tracePt t="62545" x="6161088" y="3990975"/>
          <p14:tracePt t="62561" x="6188075" y="3990975"/>
          <p14:tracePt t="62578" x="6269038" y="4010025"/>
          <p14:tracePt t="62595" x="6367463" y="4037013"/>
          <p14:tracePt t="62611" x="6518275" y="4062413"/>
          <p14:tracePt t="62628" x="6759575" y="4108450"/>
          <p14:tracePt t="62645" x="6956425" y="4143375"/>
          <p14:tracePt t="62661" x="7161213" y="4197350"/>
          <p14:tracePt t="62678" x="7367588" y="4232275"/>
          <p14:tracePt t="62695" x="7527925" y="4241800"/>
          <p14:tracePt t="62711" x="7626350" y="4241800"/>
          <p14:tracePt t="62728" x="7688263" y="4241800"/>
          <p14:tracePt t="62745" x="7742238" y="4241800"/>
          <p14:tracePt t="62761" x="7804150" y="4241800"/>
          <p14:tracePt t="62778" x="7894638" y="4241800"/>
          <p14:tracePt t="62795" x="8018463" y="4241800"/>
          <p14:tracePt t="62811" x="8161338" y="4251325"/>
          <p14:tracePt t="62828" x="8412163" y="4268788"/>
          <p14:tracePt t="62845" x="8609013" y="4286250"/>
          <p14:tracePt t="62861" x="8769350" y="4286250"/>
          <p14:tracePt t="62878" x="8929688" y="4303713"/>
          <p14:tracePt t="62895" x="9072563" y="4303713"/>
          <p14:tracePt t="62911" x="9242425" y="4303713"/>
          <p14:tracePt t="62928" x="9429750" y="4303713"/>
          <p14:tracePt t="62945" x="9582150" y="4303713"/>
          <p14:tracePt t="62961" x="9705975" y="4303713"/>
          <p14:tracePt t="62978" x="9777413" y="4303713"/>
          <p14:tracePt t="62995" x="9831388" y="4303713"/>
          <p14:tracePt t="63011" x="9875838" y="4303713"/>
          <p14:tracePt t="63028" x="9991725" y="4303713"/>
          <p14:tracePt t="63045" x="10117138" y="4303713"/>
          <p14:tracePt t="63061" x="10260013" y="4303713"/>
          <p14:tracePt t="63078" x="10375900" y="4303713"/>
          <p14:tracePt t="63095" x="10429875" y="4303713"/>
          <p14:tracePt t="63111" x="10439400" y="4303713"/>
          <p14:tracePt t="63128" x="10447338" y="4303713"/>
          <p14:tracePt t="63161" x="10456863" y="4303713"/>
          <p14:tracePt t="63221" x="10466388" y="4303713"/>
          <p14:tracePt t="63253" x="10466388" y="4295775"/>
          <p14:tracePt t="63269" x="10466388" y="4286250"/>
          <p14:tracePt t="63285" x="10466388" y="4276725"/>
          <p14:tracePt t="63293" x="10466388" y="4268788"/>
          <p14:tracePt t="63308" x="10466388" y="4259263"/>
          <p14:tracePt t="63317" x="10439400" y="4251325"/>
          <p14:tracePt t="63328" x="10402888" y="4241800"/>
          <p14:tracePt t="63345" x="10348913" y="4232275"/>
          <p14:tracePt t="63361" x="10313988" y="4224338"/>
          <p14:tracePt t="63378" x="10269538" y="4214813"/>
          <p14:tracePt t="63395" x="10225088" y="4205288"/>
          <p14:tracePt t="63411" x="10161588" y="4205288"/>
          <p14:tracePt t="63413" x="10134600" y="4205288"/>
          <p14:tracePt t="63428" x="10045700" y="4205288"/>
          <p14:tracePt t="63445" x="9912350" y="4205288"/>
          <p14:tracePt t="63461" x="9777413" y="4205288"/>
          <p14:tracePt t="63478" x="9671050" y="4205288"/>
          <p14:tracePt t="63495" x="9617075" y="4205288"/>
          <p14:tracePt t="63511" x="9590088" y="4197350"/>
          <p14:tracePt t="63528" x="9582150" y="4197350"/>
          <p14:tracePt t="63561" x="9572625" y="4197350"/>
          <p14:tracePt t="63653" x="9572625" y="4187825"/>
          <p14:tracePt t="63717" x="9572625" y="4179888"/>
          <p14:tracePt t="63733" x="9563100" y="4179888"/>
          <p14:tracePt t="63741" x="9563100" y="4170363"/>
          <p14:tracePt t="63748" x="9563100" y="4160838"/>
          <p14:tracePt t="63765" x="9555163" y="4160838"/>
          <p14:tracePt t="63780" x="9545638" y="4160838"/>
          <p14:tracePt t="63795" x="9545638" y="4152900"/>
          <p14:tracePt t="63828" x="9545638" y="4143375"/>
          <p14:tracePt t="63869" x="9537700" y="4143375"/>
          <p14:tracePt t="65125" x="9537700" y="4133850"/>
          <p14:tracePt t="65133" x="9528175" y="4125913"/>
          <p14:tracePt t="65149" x="9518650" y="4125913"/>
          <p14:tracePt t="65157" x="9510713" y="4125913"/>
          <p14:tracePt t="65181" x="9501188" y="4125913"/>
          <p14:tracePt t="65189" x="9483725" y="4116388"/>
          <p14:tracePt t="65197" x="9466263" y="4116388"/>
          <p14:tracePt t="65212" x="9447213" y="4108450"/>
          <p14:tracePt t="65228" x="9385300" y="4108450"/>
          <p14:tracePt t="65245" x="9331325" y="4098925"/>
          <p14:tracePt t="65262" x="9296400" y="4098925"/>
          <p14:tracePt t="65278" x="9259888" y="4098925"/>
          <p14:tracePt t="65295" x="9197975" y="4098925"/>
          <p14:tracePt t="65312" x="9072563" y="4098925"/>
          <p14:tracePt t="65329" x="8929688" y="4089400"/>
          <p14:tracePt t="65345" x="8786813" y="4081463"/>
          <p14:tracePt t="65362" x="8680450" y="4062413"/>
          <p14:tracePt t="65379" x="8609013" y="4054475"/>
          <p14:tracePt t="65395" x="8562975" y="4044950"/>
          <p14:tracePt t="65412" x="8491538" y="4027488"/>
          <p14:tracePt t="65428" x="8429625" y="4017963"/>
          <p14:tracePt t="65445" x="8348663" y="4000500"/>
          <p14:tracePt t="65462" x="8242300" y="3983038"/>
          <p14:tracePt t="65479" x="8134350" y="3956050"/>
          <p14:tracePt t="65495" x="8037513" y="3938588"/>
          <p14:tracePt t="65512" x="7956550" y="3929063"/>
          <p14:tracePt t="65529" x="7894638" y="3919538"/>
          <p14:tracePt t="65545" x="7831138" y="3919538"/>
          <p14:tracePt t="65562" x="7777163" y="3919538"/>
          <p14:tracePt t="65579" x="7732713" y="3919538"/>
          <p14:tracePt t="65595" x="7688263" y="3919538"/>
          <p14:tracePt t="65612" x="7634288" y="3911600"/>
          <p14:tracePt t="65629" x="7589838" y="3902075"/>
          <p14:tracePt t="65645" x="7537450" y="3894138"/>
          <p14:tracePt t="65662" x="7483475" y="3884613"/>
          <p14:tracePt t="65679" x="7429500" y="3867150"/>
          <p14:tracePt t="65695" x="7375525" y="3857625"/>
          <p14:tracePt t="65712" x="7323138" y="3848100"/>
          <p14:tracePt t="65729" x="7277100" y="3830638"/>
          <p14:tracePt t="65745" x="7242175" y="3830638"/>
          <p14:tracePt t="65762" x="7215188" y="3822700"/>
          <p14:tracePt t="65779" x="7205663" y="3822700"/>
          <p14:tracePt t="65795" x="7197725" y="3822700"/>
          <p14:tracePt t="65813" x="7180263" y="3822700"/>
          <p14:tracePt t="65829" x="7161213" y="3822700"/>
          <p14:tracePt t="65845" x="7134225" y="3822700"/>
          <p14:tracePt t="65862" x="7116763" y="3822700"/>
          <p14:tracePt t="65879" x="7099300" y="3822700"/>
          <p14:tracePt t="65895" x="7089775" y="3822700"/>
          <p14:tracePt t="65912" x="7081838" y="3822700"/>
          <p14:tracePt t="65929" x="7072313" y="3822700"/>
          <p14:tracePt t="65945" x="7054850" y="3822700"/>
          <p14:tracePt t="65962" x="7045325" y="3822700"/>
          <p14:tracePt t="65979" x="7027863" y="3822700"/>
          <p14:tracePt t="65995" x="7018338" y="3822700"/>
          <p14:tracePt t="66013" x="6991350" y="3822700"/>
          <p14:tracePt t="66029" x="6983413" y="3822700"/>
          <p14:tracePt t="66045" x="6965950" y="3822700"/>
          <p14:tracePt t="66062" x="6946900" y="3822700"/>
          <p14:tracePt t="66079" x="6938963" y="3822700"/>
          <p14:tracePt t="66095" x="6929438" y="3822700"/>
          <p14:tracePt t="66112" x="6919913" y="3822700"/>
          <p14:tracePt t="66129" x="6911975" y="3822700"/>
          <p14:tracePt t="66145" x="6902450" y="3822700"/>
          <p14:tracePt t="66162" x="6894513" y="3822700"/>
          <p14:tracePt t="66179" x="6884988" y="3822700"/>
          <p14:tracePt t="67109" x="6875463" y="3822700"/>
          <p14:tracePt t="69517" x="6867525" y="3822700"/>
          <p14:tracePt t="69566" x="6858000" y="3822700"/>
          <p14:tracePt t="69766" x="6848475" y="3822700"/>
          <p14:tracePt t="69862" x="6840538" y="3822700"/>
          <p14:tracePt t="69886" x="6831013" y="3822700"/>
          <p14:tracePt t="69894" x="6823075" y="3822700"/>
          <p14:tracePt t="69902" x="6823075" y="3830638"/>
          <p14:tracePt t="69913" x="6813550" y="3830638"/>
          <p14:tracePt t="69929" x="6796088" y="3830638"/>
          <p14:tracePt t="69946" x="6759575" y="3830638"/>
          <p14:tracePt t="69963" x="6705600" y="3830638"/>
          <p14:tracePt t="69979" x="6643688" y="3830638"/>
          <p14:tracePt t="69996" x="6562725" y="3830638"/>
          <p14:tracePt t="70013" x="6419850" y="3830638"/>
          <p14:tracePt t="70029" x="6330950" y="3830638"/>
          <p14:tracePt t="70046" x="6276975" y="3830638"/>
          <p14:tracePt t="70063" x="6232525" y="3830638"/>
          <p14:tracePt t="70079" x="6188075" y="3830638"/>
          <p14:tracePt t="70096" x="6153150" y="3830638"/>
          <p14:tracePt t="70113" x="6134100" y="3830638"/>
          <p14:tracePt t="70129" x="6126163" y="3830638"/>
          <p14:tracePt t="70146" x="6116638" y="3830638"/>
          <p14:tracePt t="70179" x="6108700" y="3830638"/>
          <p14:tracePt t="70196" x="6099175" y="3830638"/>
          <p14:tracePt t="70213" x="6089650" y="3830638"/>
          <p14:tracePt t="70229" x="6081713" y="3830638"/>
          <p14:tracePt t="70246" x="6062663" y="3830638"/>
          <p14:tracePt t="70263" x="6054725" y="3830638"/>
          <p14:tracePt t="70279" x="6045200" y="3830638"/>
          <p14:tracePt t="70296" x="6027738" y="3830638"/>
          <p14:tracePt t="70313" x="6018213" y="3830638"/>
          <p14:tracePt t="70346" x="6010275" y="3830638"/>
          <p14:tracePt t="70363" x="5991225" y="3830638"/>
          <p14:tracePt t="70379" x="5983288" y="3830638"/>
          <p14:tracePt t="70396" x="5965825" y="3830638"/>
          <p14:tracePt t="70413" x="5946775" y="3830638"/>
          <p14:tracePt t="70526" x="5956300" y="3830638"/>
          <p14:tracePt t="70542" x="5965825" y="3822700"/>
          <p14:tracePt t="70566" x="5973763" y="3822700"/>
          <p14:tracePt t="70574" x="5983288" y="3822700"/>
          <p14:tracePt t="70589" x="5991225" y="3822700"/>
          <p14:tracePt t="70606" x="6000750" y="3822700"/>
          <p14:tracePt t="70622" x="6010275" y="3822700"/>
          <p14:tracePt t="70630" x="6018213" y="3822700"/>
          <p14:tracePt t="70990" x="6027738" y="3822700"/>
          <p14:tracePt t="72134" x="6027738" y="3830638"/>
          <p14:tracePt t="72158" x="6027738" y="3840163"/>
          <p14:tracePt t="72174" x="6027738" y="3848100"/>
          <p14:tracePt t="72182" x="6027738" y="3857625"/>
          <p14:tracePt t="72190" x="6027738" y="3867150"/>
          <p14:tracePt t="72198" x="6027738" y="3875088"/>
          <p14:tracePt t="72262" x="6037263" y="3875088"/>
          <p14:tracePt t="72294" x="6045200" y="3875088"/>
          <p14:tracePt t="72302" x="6054725" y="3875088"/>
          <p14:tracePt t="72313" x="6062663" y="3884613"/>
          <p14:tracePt t="72330" x="6081713" y="3894138"/>
          <p14:tracePt t="72346" x="6126163" y="3911600"/>
          <p14:tracePt t="72363" x="6170613" y="3929063"/>
          <p14:tracePt t="72380" x="6224588" y="3946525"/>
          <p14:tracePt t="72396" x="6286500" y="3973513"/>
          <p14:tracePt t="72413" x="6402388" y="3990975"/>
          <p14:tracePt t="72430" x="6465888" y="3990975"/>
          <p14:tracePt t="72446" x="6527800" y="3990975"/>
          <p14:tracePt t="72463" x="6589713" y="3990975"/>
          <p14:tracePt t="72480" x="6643688" y="4010025"/>
          <p14:tracePt t="72496" x="6732588" y="4027488"/>
          <p14:tracePt t="72513" x="6813550" y="4044950"/>
          <p14:tracePt t="72530" x="6867525" y="4071938"/>
          <p14:tracePt t="72547" x="6919913" y="4098925"/>
          <p14:tracePt t="72563" x="6938963" y="4125913"/>
          <p14:tracePt t="72580" x="6956425" y="4170363"/>
          <p14:tracePt t="72597" x="6973888" y="4232275"/>
          <p14:tracePt t="72613" x="6991350" y="4330700"/>
          <p14:tracePt t="72630" x="7018338" y="4402138"/>
          <p14:tracePt t="72646" x="7072313" y="4491038"/>
          <p14:tracePt t="72663" x="7108825" y="4554538"/>
          <p14:tracePt t="72680" x="7143750" y="4581525"/>
          <p14:tracePt t="72697" x="7180263" y="4598988"/>
          <p14:tracePt t="72713" x="7224713" y="4616450"/>
          <p14:tracePt t="72730" x="7277100" y="4643438"/>
          <p14:tracePt t="72747" x="7331075" y="4670425"/>
          <p14:tracePt t="72763" x="7419975" y="4714875"/>
          <p14:tracePt t="72780" x="7518400" y="4759325"/>
          <p14:tracePt t="72797" x="7589838" y="4795838"/>
          <p14:tracePt t="72813" x="7670800" y="4813300"/>
          <p14:tracePt t="72830" x="7715250" y="4830763"/>
          <p14:tracePt t="72847" x="7759700" y="4830763"/>
          <p14:tracePt t="72863" x="7796213" y="4840288"/>
          <p14:tracePt t="72880" x="7840663" y="4848225"/>
          <p14:tracePt t="72897" x="7875588" y="4857750"/>
          <p14:tracePt t="72913" x="7912100" y="4867275"/>
          <p14:tracePt t="72930" x="7929563" y="4867275"/>
          <p14:tracePt t="72963" x="7939088" y="4867275"/>
          <p14:tracePt t="72980" x="7947025" y="4867275"/>
          <p14:tracePt t="72997" x="7966075" y="4867275"/>
          <p14:tracePt t="73014" x="8027988" y="4867275"/>
          <p14:tracePt t="73030" x="8081963" y="4867275"/>
          <p14:tracePt t="73047" x="8116888" y="4867275"/>
          <p14:tracePt t="73063" x="8161338" y="4867275"/>
          <p14:tracePt t="73080" x="8224838" y="4875213"/>
          <p14:tracePt t="73097" x="8304213" y="4894263"/>
          <p14:tracePt t="73113" x="8385175" y="4902200"/>
          <p14:tracePt t="73130" x="8439150" y="4911725"/>
          <p14:tracePt t="73147" x="8456613" y="4911725"/>
          <p14:tracePt t="73163" x="8474075" y="4911725"/>
          <p14:tracePt t="73180" x="8483600" y="4911725"/>
          <p14:tracePt t="73197" x="8501063" y="4911725"/>
          <p14:tracePt t="73214" x="8518525" y="4902200"/>
          <p14:tracePt t="73230" x="8518525" y="4894263"/>
          <p14:tracePt t="73286" x="8528050" y="4894263"/>
          <p14:tracePt t="73302" x="8528050" y="4884738"/>
          <p14:tracePt t="73318" x="8528050" y="4875213"/>
          <p14:tracePt t="73326" x="8528050" y="4867275"/>
          <p14:tracePt t="73334" x="8510588" y="4867275"/>
          <p14:tracePt t="73347" x="8491538" y="4848225"/>
          <p14:tracePt t="73363" x="8439150" y="4813300"/>
          <p14:tracePt t="73380" x="8358188" y="4786313"/>
          <p14:tracePt t="73397" x="8296275" y="4741863"/>
          <p14:tracePt t="73413" x="8153400" y="4705350"/>
          <p14:tracePt t="73430" x="8062913" y="4679950"/>
          <p14:tracePt t="73447" x="7966075" y="4660900"/>
          <p14:tracePt t="73463" x="7848600" y="4643438"/>
          <p14:tracePt t="73480" x="7732713" y="4643438"/>
          <p14:tracePt t="73497" x="7572375" y="4643438"/>
          <p14:tracePt t="73513" x="7429500" y="4643438"/>
          <p14:tracePt t="73530" x="7296150" y="4643438"/>
          <p14:tracePt t="73547" x="7205663" y="4643438"/>
          <p14:tracePt t="73563" x="7153275" y="4643438"/>
          <p14:tracePt t="73580" x="7108825" y="4643438"/>
          <p14:tracePt t="73597" x="7054850" y="4643438"/>
          <p14:tracePt t="73614" x="6956425" y="4643438"/>
          <p14:tracePt t="73630" x="6875463" y="4643438"/>
          <p14:tracePt t="73647" x="6796088" y="4643438"/>
          <p14:tracePt t="73663" x="6742113" y="4643438"/>
          <p14:tracePt t="73680" x="6688138" y="4643438"/>
          <p14:tracePt t="73697" x="6653213" y="4643438"/>
          <p14:tracePt t="73713" x="6608763" y="4643438"/>
          <p14:tracePt t="73730" x="6562725" y="4643438"/>
          <p14:tracePt t="73747" x="6527800" y="4633913"/>
          <p14:tracePt t="73763" x="6483350" y="4633913"/>
          <p14:tracePt t="73780" x="6456363" y="4616450"/>
          <p14:tracePt t="73797" x="6438900" y="4616450"/>
          <p14:tracePt t="73814" x="6411913" y="4608513"/>
          <p14:tracePt t="73830" x="6394450" y="4598988"/>
          <p14:tracePt t="73847" x="6357938" y="4589463"/>
          <p14:tracePt t="73863" x="6323013" y="4581525"/>
          <p14:tracePt t="73880" x="6286500" y="4581525"/>
          <p14:tracePt t="73897" x="6269038" y="4572000"/>
          <p14:tracePt t="73913" x="6259513" y="4562475"/>
          <p14:tracePt t="73930" x="6242050" y="4562475"/>
          <p14:tracePt t="73947" x="6232525" y="4562475"/>
          <p14:tracePt t="73963" x="6224588" y="4562475"/>
          <p14:tracePt t="73980" x="6205538" y="4554538"/>
          <p14:tracePt t="73997" x="6197600" y="4554538"/>
          <p14:tracePt t="74014" x="6170613" y="4537075"/>
          <p14:tracePt t="74030" x="6161088" y="4537075"/>
          <p14:tracePt t="74047" x="6143625" y="4527550"/>
          <p14:tracePt t="74063" x="6126163" y="4527550"/>
          <p14:tracePt t="74080" x="6099175" y="4527550"/>
          <p14:tracePt t="74097" x="6072188" y="4527550"/>
          <p14:tracePt t="74113" x="6054725" y="4527550"/>
          <p14:tracePt t="74130" x="6037263" y="4527550"/>
          <p14:tracePt t="74147" x="6018213" y="4527550"/>
          <p14:tracePt t="74163" x="6010275" y="4527550"/>
          <p14:tracePt t="74180" x="5991225" y="4527550"/>
          <p14:tracePt t="74197" x="5965825" y="4527550"/>
          <p14:tracePt t="74214" x="5938838" y="4527550"/>
          <p14:tracePt t="74230" x="5919788" y="4527550"/>
          <p14:tracePt t="74247" x="5902325" y="4518025"/>
          <p14:tracePt t="74263" x="5894388" y="4510088"/>
          <p14:tracePt t="74280" x="5884863" y="4510088"/>
          <p14:tracePt t="74297" x="5875338" y="4510088"/>
          <p14:tracePt t="74313" x="5857875" y="4510088"/>
          <p14:tracePt t="74330" x="5848350" y="4510088"/>
          <p14:tracePt t="74347" x="5840413" y="4510088"/>
          <p14:tracePt t="74454" x="5830888" y="4510088"/>
          <p14:tracePt t="74470" x="5830888" y="4518025"/>
          <p14:tracePt t="74478" x="5813425" y="4518025"/>
          <p14:tracePt t="74494" x="5803900" y="4527550"/>
          <p14:tracePt t="74510" x="5795963" y="4537075"/>
          <p14:tracePt t="74526" x="5786438" y="4537075"/>
          <p14:tracePt t="74534" x="5776913" y="4537075"/>
          <p14:tracePt t="74550" x="5776913" y="4545013"/>
          <p14:tracePt t="74564" x="5768975" y="4545013"/>
          <p14:tracePt t="74926" x="5759450" y="4545013"/>
          <p14:tracePt t="74942" x="5751513" y="4545013"/>
          <p14:tracePt t="74950" x="5741988" y="4545013"/>
          <p14:tracePt t="74966" x="5732463" y="4545013"/>
          <p14:tracePt t="74974" x="5724525" y="4545013"/>
          <p14:tracePt t="74982" x="5705475" y="4545013"/>
          <p14:tracePt t="74997" x="5688013" y="4545013"/>
          <p14:tracePt t="75014" x="5634038" y="4545013"/>
          <p14:tracePt t="75030" x="5599113" y="4545013"/>
          <p14:tracePt t="75047" x="5562600" y="4545013"/>
          <p14:tracePt t="75063" x="5527675" y="4537075"/>
          <p14:tracePt t="75080" x="5491163" y="4537075"/>
          <p14:tracePt t="75097" x="5456238" y="4537075"/>
          <p14:tracePt t="75114" x="5429250" y="4537075"/>
          <p14:tracePt t="75130" x="5394325" y="4537075"/>
          <p14:tracePt t="75147" x="5367338" y="4537075"/>
          <p14:tracePt t="75164" x="5348288" y="4537075"/>
          <p14:tracePt t="75180" x="5340350" y="4537075"/>
          <p14:tracePt t="75197" x="5322888" y="4537075"/>
          <p14:tracePt t="75214" x="5295900" y="4545013"/>
          <p14:tracePt t="75230" x="5276850" y="4554538"/>
          <p14:tracePt t="75247" x="5268913" y="4554538"/>
          <p14:tracePt t="75303" x="5259388" y="4554538"/>
          <p14:tracePt t="75310" x="5259388" y="4562475"/>
          <p14:tracePt t="75342" x="5251450" y="4562475"/>
          <p14:tracePt t="75350" x="5241925" y="4562475"/>
          <p14:tracePt t="75366" x="5232400" y="4562475"/>
          <p14:tracePt t="75383" x="5224463" y="4562475"/>
          <p14:tracePt t="75399" x="5214938" y="4562475"/>
          <p14:tracePt t="75406" x="5205413" y="4562475"/>
          <p14:tracePt t="75422" x="5197475" y="4562475"/>
          <p14:tracePt t="75438" x="5187950" y="4562475"/>
          <p14:tracePt t="75455" x="5180013" y="4562475"/>
          <p14:tracePt t="75470" x="5160963" y="4562475"/>
          <p14:tracePt t="75480" x="5153025" y="4562475"/>
          <p14:tracePt t="75497" x="5099050" y="4562475"/>
          <p14:tracePt t="75514" x="5072063" y="4562475"/>
          <p14:tracePt t="75530" x="5072063" y="4554538"/>
          <p14:tracePt t="75564" x="5081588" y="4554538"/>
          <p14:tracePt t="75580" x="5089525" y="4554538"/>
          <p14:tracePt t="75597" x="5116513" y="4554538"/>
          <p14:tracePt t="75614" x="5187950" y="4572000"/>
          <p14:tracePt t="75630" x="5251450" y="4589463"/>
          <p14:tracePt t="75647" x="5303838" y="4616450"/>
          <p14:tracePt t="75664" x="5375275" y="4643438"/>
          <p14:tracePt t="75680" x="5438775" y="4660900"/>
          <p14:tracePt t="75697" x="5510213" y="4679950"/>
          <p14:tracePt t="75714" x="5554663" y="4697413"/>
          <p14:tracePt t="75730" x="5599113" y="4705350"/>
          <p14:tracePt t="75747" x="5653088" y="4714875"/>
          <p14:tracePt t="75764" x="5724525" y="4724400"/>
          <p14:tracePt t="75780" x="5803900" y="4741863"/>
          <p14:tracePt t="75797" x="5848350" y="4751388"/>
          <p14:tracePt t="75814" x="5875338" y="4759325"/>
          <p14:tracePt t="75830" x="5884863" y="4759325"/>
          <p14:tracePt t="75919" x="5884863" y="4768850"/>
          <p14:tracePt t="75935" x="5875338" y="4768850"/>
          <p14:tracePt t="75950" x="5867400" y="4768850"/>
          <p14:tracePt t="75958" x="5857875" y="4768850"/>
          <p14:tracePt t="75967" x="5840413" y="4768850"/>
          <p14:tracePt t="75980" x="5822950" y="4768850"/>
          <p14:tracePt t="75997" x="5768975" y="4768850"/>
          <p14:tracePt t="76014" x="5705475" y="4768850"/>
          <p14:tracePt t="76030" x="5680075" y="4768850"/>
          <p14:tracePt t="76047" x="5653088" y="4768850"/>
          <p14:tracePt t="76064" x="5643563" y="4768850"/>
          <p14:tracePt t="76080" x="5634038" y="4768850"/>
          <p14:tracePt t="76097" x="5626100" y="4768850"/>
          <p14:tracePt t="76114" x="5616575" y="4768850"/>
          <p14:tracePt t="76131" x="5608638" y="4768850"/>
          <p14:tracePt t="76147" x="5608638" y="4759325"/>
          <p14:tracePt t="76164" x="5599113" y="4759325"/>
          <p14:tracePt t="76181" x="5599113" y="4751388"/>
          <p14:tracePt t="76214" x="5589588" y="4741863"/>
          <p14:tracePt t="76230" x="5589588" y="4732338"/>
          <p14:tracePt t="76247" x="5581650" y="4732338"/>
          <p14:tracePt t="76264" x="5572125" y="4714875"/>
          <p14:tracePt t="76281" x="5562600" y="4714875"/>
          <p14:tracePt t="76297" x="5562600" y="4705350"/>
          <p14:tracePt t="76314" x="5554663" y="4697413"/>
          <p14:tracePt t="76331" x="5545138" y="4697413"/>
          <p14:tracePt t="76347" x="5537200" y="4697413"/>
          <p14:tracePt t="76399" x="5537200" y="4687888"/>
          <p14:tracePt t="76407" x="5527675" y="4687888"/>
          <p14:tracePt t="76431" x="5518150" y="4687888"/>
          <p14:tracePt t="76446" x="5510213" y="4687888"/>
          <p14:tracePt t="76455" x="5500688" y="4687888"/>
          <p14:tracePt t="76470" x="5500688" y="4679950"/>
          <p14:tracePt t="76481" x="5491163" y="4679950"/>
          <p14:tracePt t="76510" x="5491163" y="4670425"/>
          <p14:tracePt t="76542" x="5491163" y="4660900"/>
          <p14:tracePt t="76695" x="5491163" y="4652963"/>
          <p14:tracePt t="76703" x="5491163" y="4643438"/>
          <p14:tracePt t="76714" x="5483225" y="4643438"/>
          <p14:tracePt t="76743" x="5473700" y="4643438"/>
          <p14:tracePt t="76751" x="5465763" y="4643438"/>
          <p14:tracePt t="76790" x="5456238" y="4643438"/>
          <p14:tracePt t="76807" x="5446713" y="4643438"/>
          <p14:tracePt t="76823" x="5446713" y="4633913"/>
          <p14:tracePt t="76830" x="5438775" y="4633913"/>
          <p14:tracePt t="76839" x="5429250" y="4633913"/>
          <p14:tracePt t="76847" x="5419725" y="4633913"/>
          <p14:tracePt t="76864" x="5411788" y="4633913"/>
          <p14:tracePt t="76881" x="5402263" y="4633913"/>
          <p14:tracePt t="76897" x="5394325" y="4633913"/>
          <p14:tracePt t="76914" x="5384800" y="4633913"/>
          <p14:tracePt t="76983" x="5384800" y="4625975"/>
          <p14:tracePt t="77023" x="5375275" y="4625975"/>
          <p14:tracePt t="77087" x="5367338" y="4616450"/>
          <p14:tracePt t="77127" x="5357813" y="4616450"/>
          <p14:tracePt t="77167" x="5348288" y="4616450"/>
          <p14:tracePt t="77183" x="5340350" y="4616450"/>
          <p14:tracePt t="77199" x="5322888" y="4608513"/>
          <p14:tracePt t="77207" x="5303838" y="4608513"/>
          <p14:tracePt t="77214" x="5286375" y="4598988"/>
          <p14:tracePt t="77231" x="5251450" y="4581525"/>
          <p14:tracePt t="77247" x="5197475" y="4562475"/>
          <p14:tracePt t="77264" x="5170488" y="4545013"/>
          <p14:tracePt t="77281" x="5153025" y="4537075"/>
          <p14:tracePt t="77297" x="5133975" y="4527550"/>
          <p14:tracePt t="77314" x="5126038" y="4527550"/>
          <p14:tracePt t="77331" x="5116513" y="4527550"/>
          <p14:tracePt t="77367" x="5108575" y="4527550"/>
          <p14:tracePt t="77422" x="5099050" y="4527550"/>
          <p14:tracePt t="77487" x="5089525" y="4527550"/>
          <p14:tracePt t="77503" x="5081588" y="4527550"/>
          <p14:tracePt t="77559" x="5072063" y="4527550"/>
          <p14:tracePt t="77575" x="5062538" y="4527550"/>
          <p14:tracePt t="77583" x="5062538" y="4518025"/>
          <p14:tracePt t="77599" x="5054600" y="4518025"/>
          <p14:tracePt t="77751" x="5072063" y="4518025"/>
          <p14:tracePt t="77759" x="5081588" y="4518025"/>
          <p14:tracePt t="77767" x="5099050" y="4518025"/>
          <p14:tracePt t="77781" x="5116513" y="4518025"/>
          <p14:tracePt t="77797" x="5160963" y="4537075"/>
          <p14:tracePt t="77814" x="5205413" y="4581525"/>
          <p14:tracePt t="77831" x="5224463" y="4608513"/>
          <p14:tracePt t="77847" x="5232400" y="4625975"/>
          <p14:tracePt t="77864" x="5251450" y="4625975"/>
          <p14:tracePt t="77881" x="5276850" y="4625975"/>
          <p14:tracePt t="77897" x="5286375" y="4625975"/>
          <p14:tracePt t="77914" x="5295900" y="4625975"/>
          <p14:tracePt t="77931" x="5313363" y="4625975"/>
          <p14:tracePt t="77947" x="5322888" y="4625975"/>
          <p14:tracePt t="77983" x="5330825" y="4625975"/>
          <p14:tracePt t="77999" x="5340350" y="4625975"/>
          <p14:tracePt t="78014" x="5357813" y="4625975"/>
          <p14:tracePt t="78031" x="5367338" y="4616450"/>
          <p14:tracePt t="78047" x="5375275" y="4616450"/>
          <p14:tracePt t="78103" x="5384800" y="4616450"/>
          <p14:tracePt t="78127" x="5384800" y="4608513"/>
          <p14:tracePt t="78135" x="5384800" y="4598988"/>
          <p14:tracePt t="78142" x="5394325" y="4598988"/>
          <p14:tracePt t="78175" x="5394325" y="4589463"/>
          <p14:tracePt t="78207" x="5394325" y="4581525"/>
          <p14:tracePt t="78223" x="5394325" y="4572000"/>
          <p14:tracePt t="78231" x="5394325" y="4562475"/>
          <p14:tracePt t="78255" x="5394325" y="4554538"/>
          <p14:tracePt t="78271" x="5394325" y="4545013"/>
          <p14:tracePt t="78279" x="5384800" y="4545013"/>
          <p14:tracePt t="78295" x="5375275" y="4545013"/>
          <p14:tracePt t="78303" x="5367338" y="4545013"/>
          <p14:tracePt t="78314" x="5367338" y="4537075"/>
          <p14:tracePt t="78331" x="5357813" y="4527550"/>
          <p14:tracePt t="78348" x="5348288" y="4527550"/>
          <p14:tracePt t="78364" x="5322888" y="4510088"/>
          <p14:tracePt t="78381" x="5295900" y="4500563"/>
          <p14:tracePt t="78398" x="5268913" y="4491038"/>
          <p14:tracePt t="78414" x="5251450" y="4483100"/>
          <p14:tracePt t="78431" x="5241925" y="4473575"/>
          <p14:tracePt t="78448" x="5224463" y="4465638"/>
          <p14:tracePt t="78464" x="5205413" y="4465638"/>
          <p14:tracePt t="78481" x="5197475" y="4465638"/>
          <p14:tracePt t="78498" x="5180013" y="4465638"/>
          <p14:tracePt t="78514" x="5170488" y="4465638"/>
          <p14:tracePt t="78531" x="5160963" y="4465638"/>
          <p14:tracePt t="78551" x="5153025" y="4465638"/>
          <p14:tracePt t="78591" x="5143500" y="4465638"/>
          <p14:tracePt t="78839" x="5143500" y="4456113"/>
          <p14:tracePt t="78847" x="5153025" y="4456113"/>
          <p14:tracePt t="78871" x="5160963" y="4456113"/>
          <p14:tracePt t="78879" x="5160963" y="4446588"/>
          <p14:tracePt t="78887" x="5160963" y="4438650"/>
          <p14:tracePt t="78898" x="5170488" y="4438650"/>
          <p14:tracePt t="78967" x="5180013" y="4438650"/>
          <p14:tracePt t="78991" x="5187950" y="4438650"/>
          <p14:tracePt t="79007" x="5197475" y="4438650"/>
          <p14:tracePt t="79351" x="5205413" y="4438650"/>
          <p14:tracePt t="79383" x="5214938" y="4438650"/>
          <p14:tracePt t="79415" x="5224463" y="4438650"/>
          <p14:tracePt t="79487" x="5232400" y="4438650"/>
          <p14:tracePt t="79543" x="5241925" y="4438650"/>
          <p14:tracePt t="79551" x="5251450" y="4438650"/>
          <p14:tracePt t="79567" x="5251450" y="4446588"/>
          <p14:tracePt t="79575" x="5259388" y="4446588"/>
          <p14:tracePt t="79591" x="5268913" y="4446588"/>
          <p14:tracePt t="79599" x="5276850" y="4446588"/>
          <p14:tracePt t="79614" x="5303838" y="4456113"/>
          <p14:tracePt t="79631" x="5330825" y="4473575"/>
          <p14:tracePt t="79648" x="5357813" y="4483100"/>
          <p14:tracePt t="79664" x="5375275" y="4491038"/>
          <p14:tracePt t="79681" x="5384800" y="4500563"/>
          <p14:tracePt t="79698" x="5402263" y="4510088"/>
          <p14:tracePt t="79714" x="5411788" y="4510088"/>
          <p14:tracePt t="79731" x="5411788" y="4518025"/>
          <p14:tracePt t="79748" x="5429250" y="4518025"/>
          <p14:tracePt t="79764" x="5438775" y="4518025"/>
          <p14:tracePt t="79815" x="5446713" y="4518025"/>
          <p14:tracePt t="80263" x="5438775" y="4518025"/>
          <p14:tracePt t="80271" x="5419725" y="4518025"/>
          <p14:tracePt t="80281" x="5394325" y="4518025"/>
          <p14:tracePt t="80298" x="5330825" y="4518025"/>
          <p14:tracePt t="80315" x="5268913" y="4518025"/>
          <p14:tracePt t="80331" x="5214938" y="4518025"/>
          <p14:tracePt t="80348" x="5170488" y="4518025"/>
          <p14:tracePt t="80365" x="5143500" y="4518025"/>
          <p14:tracePt t="80381" x="5108575" y="4518025"/>
          <p14:tracePt t="80398" x="5072063" y="4518025"/>
          <p14:tracePt t="80415" x="5010150" y="4518025"/>
          <p14:tracePt t="80431" x="4973638" y="4518025"/>
          <p14:tracePt t="80448" x="4965700" y="4518025"/>
          <p14:tracePt t="80465" x="4946650" y="4518025"/>
          <p14:tracePt t="80631" x="4938713" y="4518025"/>
          <p14:tracePt t="80655" x="4938713" y="4527550"/>
          <p14:tracePt t="80687" x="4938713" y="4537075"/>
          <p14:tracePt t="80695" x="4938713" y="4545013"/>
          <p14:tracePt t="80727" x="4956175" y="4554538"/>
          <p14:tracePt t="80735" x="4973638" y="4562475"/>
          <p14:tracePt t="80743" x="5000625" y="4572000"/>
          <p14:tracePt t="80751" x="5045075" y="4589463"/>
          <p14:tracePt t="80765" x="5081588" y="4608513"/>
          <p14:tracePt t="80782" x="5197475" y="4633913"/>
          <p14:tracePt t="80798" x="5295900" y="4652963"/>
          <p14:tracePt t="80815" x="5375275" y="4697413"/>
          <p14:tracePt t="80831" x="5394325" y="4705350"/>
          <p14:tracePt t="80848" x="5402263" y="4705350"/>
          <p14:tracePt t="80881" x="5402263" y="4714875"/>
          <p14:tracePt t="80898" x="5402263" y="4724400"/>
          <p14:tracePt t="80951" x="5394325" y="4724400"/>
          <p14:tracePt t="80983" x="5384800" y="4724400"/>
          <p14:tracePt t="80999" x="5384800" y="4714875"/>
          <p14:tracePt t="81015" x="5384800" y="4705350"/>
          <p14:tracePt t="81031" x="5384800" y="4697413"/>
          <p14:tracePt t="81039" x="5375275" y="4697413"/>
          <p14:tracePt t="81048" x="5375275" y="4687888"/>
          <p14:tracePt t="81065" x="5375275" y="4670425"/>
          <p14:tracePt t="81081" x="5375275" y="4652963"/>
          <p14:tracePt t="81098" x="5375275" y="4643438"/>
          <p14:tracePt t="81115" x="5375275" y="4625975"/>
          <p14:tracePt t="81131" x="5375275" y="4616450"/>
          <p14:tracePt t="81255" x="5367338" y="4616450"/>
          <p14:tracePt t="81279" x="5367338" y="4633913"/>
          <p14:tracePt t="81287" x="5357813" y="4652963"/>
          <p14:tracePt t="81298" x="5357813" y="4670425"/>
          <p14:tracePt t="81315" x="5340350" y="4724400"/>
          <p14:tracePt t="81331" x="5340350" y="4776788"/>
          <p14:tracePt t="81348" x="5340350" y="4840288"/>
          <p14:tracePt t="81365" x="5340350" y="4902200"/>
          <p14:tracePt t="81382" x="5348288" y="4973638"/>
          <p14:tracePt t="81398" x="5384800" y="5045075"/>
          <p14:tracePt t="81415" x="5419725" y="5133975"/>
          <p14:tracePt t="81432" x="5456238" y="5224463"/>
          <p14:tracePt t="81448" x="5500688" y="5303838"/>
          <p14:tracePt t="81465" x="5537200" y="5394325"/>
          <p14:tracePt t="81481" x="5581650" y="5500688"/>
          <p14:tracePt t="81498" x="5626100" y="5599113"/>
          <p14:tracePt t="81515" x="5643563" y="5680075"/>
          <p14:tracePt t="81531" x="5661025" y="5776913"/>
          <p14:tracePt t="81548" x="5688013" y="5857875"/>
          <p14:tracePt t="81565" x="5724525" y="5929313"/>
          <p14:tracePt t="81581" x="5741988" y="5973763"/>
          <p14:tracePt t="81583" x="5741988" y="5983288"/>
          <p14:tracePt t="81598" x="5741988" y="5991225"/>
          <p14:tracePt t="81615" x="5741988" y="6000750"/>
          <p14:tracePt t="81735" x="5732463" y="6000750"/>
          <p14:tracePt t="81743" x="5724525" y="6000750"/>
          <p14:tracePt t="81751" x="5705475" y="6000750"/>
          <p14:tracePt t="81765" x="5688013" y="5983288"/>
          <p14:tracePt t="81782" x="5643563" y="5956300"/>
          <p14:tracePt t="81798" x="5608638" y="5938838"/>
          <p14:tracePt t="81815" x="5545138" y="5902325"/>
          <p14:tracePt t="81831" x="5491163" y="5875338"/>
          <p14:tracePt t="81848" x="5446713" y="5857875"/>
          <p14:tracePt t="81865" x="5402263" y="5840413"/>
          <p14:tracePt t="81882" x="5375275" y="5813425"/>
          <p14:tracePt t="81898" x="5357813" y="5803900"/>
          <p14:tracePt t="81915" x="5348288" y="5795963"/>
          <p14:tracePt t="81932" x="5330825" y="5786438"/>
          <p14:tracePt t="81948" x="5295900" y="5786438"/>
          <p14:tracePt t="81965" x="5259388" y="5776913"/>
          <p14:tracePt t="81982" x="5224463" y="5776913"/>
          <p14:tracePt t="81999" x="5170488" y="5759450"/>
          <p14:tracePt t="82015" x="5143500" y="5759450"/>
          <p14:tracePt t="82032" x="5133975" y="5759450"/>
          <p14:tracePt t="82048" x="5116513" y="5759450"/>
          <p14:tracePt t="82065" x="5108575" y="5759450"/>
          <p14:tracePt t="82082" x="5072063" y="5759450"/>
          <p14:tracePt t="82098" x="5045075" y="5751513"/>
          <p14:tracePt t="82115" x="5000625" y="5741988"/>
          <p14:tracePt t="82132" x="4965700" y="5741988"/>
          <p14:tracePt t="82148" x="4946650" y="5741988"/>
          <p14:tracePt t="82165" x="4929188" y="5741988"/>
          <p14:tracePt t="82182" x="4919663" y="5741988"/>
          <p14:tracePt t="82199" x="4911725" y="5724525"/>
          <p14:tracePt t="82215" x="4875213" y="5724525"/>
          <p14:tracePt t="82232" x="4840288" y="5705475"/>
          <p14:tracePt t="82248" x="4803775" y="5697538"/>
          <p14:tracePt t="82265" x="4795838" y="5688013"/>
          <p14:tracePt t="82282" x="4786313" y="5670550"/>
          <p14:tracePt t="82298" x="4776788" y="5661025"/>
          <p14:tracePt t="82315" x="4768850" y="5653088"/>
          <p14:tracePt t="82332" x="4751388" y="5653088"/>
          <p14:tracePt t="82348" x="4732338" y="5643563"/>
          <p14:tracePt t="82365" x="4705350" y="5634038"/>
          <p14:tracePt t="82382" x="4687888" y="5626100"/>
          <p14:tracePt t="82399" x="4679950" y="5608638"/>
          <p14:tracePt t="82415" x="4679950" y="5581650"/>
          <p14:tracePt t="82432" x="4670425" y="5572125"/>
          <p14:tracePt t="82448" x="4660900" y="5562600"/>
          <p14:tracePt t="82465" x="4652963" y="5554663"/>
          <p14:tracePt t="82482" x="4652963" y="5537200"/>
          <p14:tracePt t="82498" x="4652963" y="5527675"/>
          <p14:tracePt t="82515" x="4652963" y="5510213"/>
          <p14:tracePt t="82532" x="4652963" y="5500688"/>
          <p14:tracePt t="82548" x="4652963" y="5483225"/>
          <p14:tracePt t="82565" x="4660900" y="5456238"/>
          <p14:tracePt t="82582" x="4660900" y="5438775"/>
          <p14:tracePt t="82599" x="4670425" y="5402263"/>
          <p14:tracePt t="82600" x="4670425" y="5384800"/>
          <p14:tracePt t="82615" x="4679950" y="5348288"/>
          <p14:tracePt t="82632" x="4697413" y="5295900"/>
          <p14:tracePt t="82648" x="4705350" y="5251450"/>
          <p14:tracePt t="82665" x="4714875" y="5224463"/>
          <p14:tracePt t="82682" x="4732338" y="5187950"/>
          <p14:tracePt t="82698" x="4741863" y="5160963"/>
          <p14:tracePt t="82715" x="4751388" y="5153025"/>
          <p14:tracePt t="82732" x="4759325" y="5133975"/>
          <p14:tracePt t="82748" x="4776788" y="5126038"/>
          <p14:tracePt t="82765" x="4803775" y="5099050"/>
          <p14:tracePt t="82782" x="4848225" y="5072063"/>
          <p14:tracePt t="82799" x="4919663" y="5045075"/>
          <p14:tracePt t="82815" x="4929188" y="5027613"/>
          <p14:tracePt t="82832" x="4946650" y="5027613"/>
          <p14:tracePt t="82848" x="4946650" y="5018088"/>
          <p14:tracePt t="82887" x="4956175" y="5018088"/>
          <p14:tracePt t="82911" x="4965700" y="5018088"/>
          <p14:tracePt t="82928" x="4973638" y="5018088"/>
          <p14:tracePt t="82935" x="4983163" y="5018088"/>
          <p14:tracePt t="82952" x="4991100" y="5018088"/>
          <p14:tracePt t="82965" x="4991100" y="5027613"/>
          <p14:tracePt t="82982" x="5000625" y="5037138"/>
          <p14:tracePt t="82999" x="5018088" y="5054600"/>
          <p14:tracePt t="83015" x="5027613" y="5054600"/>
          <p14:tracePt t="83087" x="5027613" y="5062538"/>
          <p14:tracePt t="83120" x="5027613" y="5072063"/>
          <p14:tracePt t="83136" x="5027613" y="5081588"/>
          <p14:tracePt t="83143" x="5037138" y="5081588"/>
          <p14:tracePt t="83167" x="5045075" y="5081588"/>
          <p14:tracePt t="83184" x="5045075" y="5089525"/>
          <p14:tracePt t="83199" x="5054600" y="5089525"/>
          <p14:tracePt t="83208" x="5054600" y="5099050"/>
          <p14:tracePt t="83232" x="5062538" y="5108575"/>
          <p14:tracePt t="83248" x="5072063" y="5116513"/>
          <p14:tracePt t="83256" x="5081588" y="5126038"/>
          <p14:tracePt t="83265" x="5089525" y="5133975"/>
          <p14:tracePt t="83282" x="5108575" y="5153025"/>
          <p14:tracePt t="83298" x="5116513" y="5160963"/>
          <p14:tracePt t="83315" x="5126038" y="5170488"/>
          <p14:tracePt t="83332" x="5133975" y="5180013"/>
          <p14:tracePt t="83711" x="5126038" y="5180013"/>
          <p14:tracePt t="83728" x="5116513" y="5180013"/>
          <p14:tracePt t="83743" x="5108575" y="5180013"/>
          <p14:tracePt t="83760" x="5099050" y="5180013"/>
          <p14:tracePt t="83767" x="5089525" y="5180013"/>
          <p14:tracePt t="83783" x="5081588" y="5180013"/>
          <p14:tracePt t="83800" x="5072063" y="5180013"/>
          <p14:tracePt t="83815" x="5054600" y="5180013"/>
          <p14:tracePt t="83823" x="5045075" y="5180013"/>
          <p14:tracePt t="83832" x="5037138" y="5180013"/>
          <p14:tracePt t="83849" x="5000625" y="5180013"/>
          <p14:tracePt t="83865" x="4973638" y="5180013"/>
          <p14:tracePt t="83882" x="4946650" y="5180013"/>
          <p14:tracePt t="83899" x="4938713" y="5180013"/>
          <p14:tracePt t="83915" x="4919663" y="5180013"/>
          <p14:tracePt t="83949" x="4911725" y="5180013"/>
          <p14:tracePt t="84000" x="4902200" y="5180013"/>
          <p14:tracePt t="84312" x="4911725" y="5180013"/>
          <p14:tracePt t="84328" x="4919663" y="5180013"/>
          <p14:tracePt t="84336" x="4929188" y="5180013"/>
          <p14:tracePt t="84352" x="4938713" y="5180013"/>
          <p14:tracePt t="84367" x="4946650" y="5180013"/>
          <p14:tracePt t="84384" x="4956175" y="5180013"/>
          <p14:tracePt t="84399" x="4965700" y="5180013"/>
          <p14:tracePt t="84423" x="4973638" y="5180013"/>
          <p14:tracePt t="84440" x="4973638" y="5170488"/>
          <p14:tracePt t="84448" x="4983163" y="5170488"/>
          <p14:tracePt t="84472" x="4991100" y="5170488"/>
          <p14:tracePt t="84480" x="4991100" y="5160963"/>
          <p14:tracePt t="84488" x="5000625" y="5160963"/>
          <p14:tracePt t="84499" x="5000625" y="5153025"/>
          <p14:tracePt t="84616" x="4991100" y="5153025"/>
          <p14:tracePt t="84632" x="4983163" y="5153025"/>
          <p14:tracePt t="84648" x="4973638" y="5153025"/>
          <p14:tracePt t="84664" x="4965700" y="5153025"/>
          <p14:tracePt t="84672" x="4956175" y="5153025"/>
          <p14:tracePt t="84682" x="4946650" y="5153025"/>
          <p14:tracePt t="84699" x="4911725" y="5153025"/>
          <p14:tracePt t="84715" x="4857750" y="5153025"/>
          <p14:tracePt t="84732" x="4795838" y="5153025"/>
          <p14:tracePt t="84749" x="4759325" y="5153025"/>
          <p14:tracePt t="84765" x="4732338" y="5153025"/>
          <p14:tracePt t="84782" x="4714875" y="5153025"/>
          <p14:tracePt t="84799" x="4687888" y="5153025"/>
          <p14:tracePt t="84815" x="4670425" y="5153025"/>
          <p14:tracePt t="84832" x="4660900" y="5153025"/>
          <p14:tracePt t="84849" x="4652963" y="5153025"/>
          <p14:tracePt t="84865" x="4643438" y="5160963"/>
          <p14:tracePt t="84882" x="4633913" y="5160963"/>
          <p14:tracePt t="84899" x="4625975" y="5170488"/>
          <p14:tracePt t="85000" x="4633913" y="5170488"/>
          <p14:tracePt t="85008" x="4643438" y="5170488"/>
          <p14:tracePt t="85016" x="4652963" y="5170488"/>
          <p14:tracePt t="85032" x="4679950" y="5160963"/>
          <p14:tracePt t="85049" x="4741863" y="5160963"/>
          <p14:tracePt t="85066" x="4803775" y="5160963"/>
          <p14:tracePt t="85082" x="4884738" y="5170488"/>
          <p14:tracePt t="85099" x="4965700" y="5180013"/>
          <p14:tracePt t="85115" x="5062538" y="5205413"/>
          <p14:tracePt t="85132" x="5187950" y="5232400"/>
          <p14:tracePt t="85149" x="5303838" y="5232400"/>
          <p14:tracePt t="85165" x="5411788" y="5214938"/>
          <p14:tracePt t="85182" x="5446713" y="5205413"/>
          <p14:tracePt t="85199" x="5456238" y="5214938"/>
          <p14:tracePt t="85216" x="5419725" y="5268913"/>
          <p14:tracePt t="85232" x="5394325" y="5276850"/>
          <p14:tracePt t="85312" x="5384800" y="5276850"/>
          <p14:tracePt t="85320" x="5375275" y="5268913"/>
          <p14:tracePt t="85328" x="5357813" y="5268913"/>
          <p14:tracePt t="85336" x="5348288" y="5259388"/>
          <p14:tracePt t="85349" x="5340350" y="5259388"/>
          <p14:tracePt t="85366" x="5322888" y="5241925"/>
          <p14:tracePt t="85382" x="5322888" y="5232400"/>
          <p14:tracePt t="85399" x="5313363" y="5197475"/>
          <p14:tracePt t="85415" x="5276850" y="5170488"/>
          <p14:tracePt t="85432" x="5232400" y="5153025"/>
          <p14:tracePt t="85449" x="5205413" y="5153025"/>
          <p14:tracePt t="85466" x="5180013" y="5153025"/>
          <p14:tracePt t="85482" x="5180013" y="5133975"/>
          <p14:tracePt t="85499" x="5180013" y="5116513"/>
          <p14:tracePt t="85516" x="5160963" y="5126038"/>
          <p14:tracePt t="85532" x="5153025" y="5133975"/>
          <p14:tracePt t="85549" x="5143500" y="5133975"/>
          <p14:tracePt t="85566" x="5116513" y="5133975"/>
          <p14:tracePt t="85582" x="5072063" y="5133975"/>
          <p14:tracePt t="85599" x="5045075" y="5133975"/>
          <p14:tracePt t="85616" x="5027613" y="5133975"/>
          <p14:tracePt t="85632" x="5018088" y="5133975"/>
          <p14:tracePt t="85649" x="5010150" y="5133975"/>
          <p14:tracePt t="85666" x="5000625" y="5133975"/>
          <p14:tracePt t="85682" x="4991100" y="5133975"/>
          <p14:tracePt t="85699" x="4983163" y="5133975"/>
          <p14:tracePt t="85736" x="4983163" y="5143500"/>
          <p14:tracePt t="85776" x="4973638" y="5153025"/>
          <p14:tracePt t="85784" x="4973638" y="5160963"/>
          <p14:tracePt t="85800" x="4965700" y="5160963"/>
          <p14:tracePt t="85808" x="4965700" y="5170488"/>
          <p14:tracePt t="86503" x="4965700" y="5160963"/>
          <p14:tracePt t="86544" x="4965700" y="5153025"/>
          <p14:tracePt t="86624" x="4965700" y="5143500"/>
          <p14:tracePt t="87528" x="4965700" y="5133975"/>
          <p14:tracePt t="87544" x="4973638" y="5133975"/>
          <p14:tracePt t="87584" x="4983163" y="5133975"/>
          <p14:tracePt t="87592" x="4991100" y="5133975"/>
          <p14:tracePt t="87600" x="4991100" y="5126038"/>
          <p14:tracePt t="87640" x="5000625" y="5126038"/>
          <p14:tracePt t="87664" x="5000625" y="5116513"/>
          <p14:tracePt t="87680" x="5010150" y="5108575"/>
          <p14:tracePt t="87696" x="5018088" y="5099050"/>
          <p14:tracePt t="88016" x="5010150" y="5099050"/>
          <p14:tracePt t="88048" x="5000625" y="5099050"/>
          <p14:tracePt t="88064" x="4991100" y="5099050"/>
          <p14:tracePt t="88072" x="4983163" y="5099050"/>
          <p14:tracePt t="88112" x="4973638" y="5099050"/>
          <p14:tracePt t="88128" x="4965700" y="5099050"/>
          <p14:tracePt t="88192" x="4965700" y="5108575"/>
          <p14:tracePt t="88200" x="4956175" y="5108575"/>
          <p14:tracePt t="88208" x="4956175" y="5116513"/>
          <p14:tracePt t="88216" x="4946650" y="5116513"/>
          <p14:tracePt t="88233" x="4938713" y="5116513"/>
          <p14:tracePt t="88264" x="4929188" y="5116513"/>
          <p14:tracePt t="88296" x="4929188" y="5126038"/>
          <p14:tracePt t="88304" x="4919663" y="5126038"/>
          <p14:tracePt t="88312" x="4911725" y="5126038"/>
          <p14:tracePt t="88336" x="4902200" y="5126038"/>
          <p14:tracePt t="88352" x="4902200" y="5133975"/>
          <p14:tracePt t="88360" x="4884738" y="5133975"/>
          <p14:tracePt t="88368" x="4884738" y="5143500"/>
          <p14:tracePt t="88383" x="4875213" y="5143500"/>
          <p14:tracePt t="88400" x="4867275" y="5153025"/>
          <p14:tracePt t="88416" x="4848225" y="5160963"/>
          <p14:tracePt t="88433" x="4840288" y="5180013"/>
          <p14:tracePt t="88449" x="4830763" y="5187950"/>
          <p14:tracePt t="88466" x="4822825" y="5197475"/>
          <p14:tracePt t="88616" x="4813300" y="5197475"/>
          <p14:tracePt t="89112" x="4813300" y="5187950"/>
          <p14:tracePt t="89136" x="4813300" y="5180013"/>
          <p14:tracePt t="89144" x="4813300" y="5170488"/>
          <p14:tracePt t="89160" x="4813300" y="5160963"/>
          <p14:tracePt t="90881" x="4822825" y="5160963"/>
          <p14:tracePt t="90897" x="4830763" y="5160963"/>
          <p14:tracePt t="90945" x="4840288" y="5153025"/>
          <p14:tracePt t="91049" x="4848225" y="5153025"/>
          <p14:tracePt t="91065" x="4857750" y="5153025"/>
          <p14:tracePt t="91073" x="4867275" y="5153025"/>
          <p14:tracePt t="91321" x="4875213" y="5153025"/>
          <p14:tracePt t="91345" x="4884738" y="5153025"/>
          <p14:tracePt t="91385" x="4894263" y="5153025"/>
          <p14:tracePt t="91417" x="4894263" y="5160963"/>
          <p14:tracePt t="91424" x="4902200" y="5160963"/>
          <p14:tracePt t="91456" x="4902200" y="5170488"/>
          <p14:tracePt t="91465" x="4911725" y="5170488"/>
          <p14:tracePt t="91473" x="4911725" y="5180013"/>
          <p14:tracePt t="91560" x="4911725" y="5187950"/>
          <p14:tracePt t="91617" x="4911725" y="5197475"/>
          <p14:tracePt t="91649" x="4911725" y="5205413"/>
          <p14:tracePt t="91689" x="4911725" y="5214938"/>
          <p14:tracePt t="91865" x="4911725" y="5224463"/>
          <p14:tracePt t="91881" x="4911725" y="5232400"/>
          <p14:tracePt t="91889" x="4919663" y="5232400"/>
          <p14:tracePt t="91900" x="4929188" y="5232400"/>
          <p14:tracePt t="91917" x="4956175" y="5251450"/>
          <p14:tracePt t="91933" x="4983163" y="5276850"/>
          <p14:tracePt t="91950" x="5010150" y="5322888"/>
          <p14:tracePt t="91967" x="5045075" y="5375275"/>
          <p14:tracePt t="91983" x="5089525" y="5438775"/>
          <p14:tracePt t="92000" x="5224463" y="5562600"/>
          <p14:tracePt t="92017" x="5330825" y="5643563"/>
          <p14:tracePt t="92033" x="5419725" y="5732463"/>
          <p14:tracePt t="92050" x="5491163" y="5803900"/>
          <p14:tracePt t="92067" x="5527675" y="5857875"/>
          <p14:tracePt t="92084" x="5545138" y="5902325"/>
          <p14:tracePt t="92100" x="5554663" y="5929313"/>
          <p14:tracePt t="92117" x="5554663" y="5965825"/>
          <p14:tracePt t="92134" x="5554663" y="5991225"/>
          <p14:tracePt t="92150" x="5572125" y="6027738"/>
          <p14:tracePt t="92167" x="5589588" y="6054725"/>
          <p14:tracePt t="92184" x="5599113" y="6054725"/>
          <p14:tracePt t="92200" x="5616575" y="6054725"/>
          <p14:tracePt t="92217" x="5626100" y="6054725"/>
          <p14:tracePt t="92233" x="5643563" y="6054725"/>
          <p14:tracePt t="92250" x="5661025" y="6054725"/>
          <p14:tracePt t="92267" x="5705475" y="6062663"/>
          <p14:tracePt t="92283" x="5751513" y="6081713"/>
          <p14:tracePt t="92300" x="5776913" y="6099175"/>
          <p14:tracePt t="92317" x="5786438" y="6108700"/>
          <p14:tracePt t="92333" x="5803900" y="6116638"/>
          <p14:tracePt t="92350" x="5822950" y="6134100"/>
          <p14:tracePt t="92367" x="5840413" y="6153150"/>
          <p14:tracePt t="92384" x="5875338" y="6170613"/>
          <p14:tracePt t="92400" x="5911850" y="6188075"/>
          <p14:tracePt t="92417" x="5929313" y="6197600"/>
          <p14:tracePt t="92433" x="5946775" y="6197600"/>
          <p14:tracePt t="92450" x="5956300" y="6197600"/>
          <p14:tracePt t="92467" x="5965825" y="6205538"/>
          <p14:tracePt t="92483" x="5983288" y="6215063"/>
          <p14:tracePt t="92500" x="5991225" y="6215063"/>
          <p14:tracePt t="92517" x="6010275" y="6215063"/>
          <p14:tracePt t="92533" x="6027738" y="6215063"/>
          <p14:tracePt t="92550" x="6037263" y="6215063"/>
          <p14:tracePt t="92567" x="6054725" y="6215063"/>
          <p14:tracePt t="92583" x="6089650" y="6215063"/>
          <p14:tracePt t="92600" x="6224588" y="6215063"/>
          <p14:tracePt t="92617" x="6330950" y="6215063"/>
          <p14:tracePt t="92633" x="6429375" y="6215063"/>
          <p14:tracePt t="92650" x="6491288" y="6215063"/>
          <p14:tracePt t="92667" x="6537325" y="6215063"/>
          <p14:tracePt t="92683" x="6554788" y="6215063"/>
          <p14:tracePt t="92700" x="6572250" y="6215063"/>
          <p14:tracePt t="92717" x="6599238" y="6215063"/>
          <p14:tracePt t="92734" x="6616700" y="6215063"/>
          <p14:tracePt t="92750" x="6653213" y="6215063"/>
          <p14:tracePt t="92767" x="6680200" y="6215063"/>
          <p14:tracePt t="92784" x="6724650" y="6215063"/>
          <p14:tracePt t="92800" x="6742113" y="6215063"/>
          <p14:tracePt t="92817" x="6777038" y="6215063"/>
          <p14:tracePt t="92834" x="6831013" y="6215063"/>
          <p14:tracePt t="92850" x="6875463" y="6215063"/>
          <p14:tracePt t="92867" x="6919913" y="6215063"/>
          <p14:tracePt t="92884" x="6956425" y="6215063"/>
          <p14:tracePt t="92900" x="6991350" y="6215063"/>
          <p14:tracePt t="92917" x="7000875" y="6215063"/>
          <p14:tracePt t="92934" x="7010400" y="6215063"/>
          <p14:tracePt t="92950" x="7027863" y="6215063"/>
          <p14:tracePt t="92967" x="7045325" y="6215063"/>
          <p14:tracePt t="92984" x="7072313" y="6215063"/>
          <p14:tracePt t="93000" x="7099300" y="6215063"/>
          <p14:tracePt t="93017" x="7116763" y="6215063"/>
          <p14:tracePt t="93034" x="7134225" y="6215063"/>
          <p14:tracePt t="93050" x="7153275" y="6215063"/>
          <p14:tracePt t="93067" x="7170738" y="6215063"/>
          <p14:tracePt t="93084" x="7205663" y="6215063"/>
          <p14:tracePt t="93100" x="7224713" y="6215063"/>
          <p14:tracePt t="93169" x="7232650" y="6215063"/>
          <p14:tracePt t="93817" x="7232650" y="6224588"/>
          <p14:tracePt t="93825" x="7224713" y="6224588"/>
          <p14:tracePt t="93834" x="7205663" y="6232525"/>
          <p14:tracePt t="93850" x="7153275" y="6259513"/>
          <p14:tracePt t="93867" x="7072313" y="6276975"/>
          <p14:tracePt t="93884" x="7000875" y="6276975"/>
          <p14:tracePt t="93900" x="6956425" y="6276975"/>
          <p14:tracePt t="93917" x="6919913" y="6276975"/>
          <p14:tracePt t="93934" x="6902450" y="6276975"/>
          <p14:tracePt t="93950" x="6894513" y="6276975"/>
          <p14:tracePt t="93967" x="6884988" y="6276975"/>
          <p14:tracePt t="93984" x="6867525" y="6276975"/>
          <p14:tracePt t="94001" x="6858000" y="6269038"/>
          <p14:tracePt t="94017" x="6848475" y="6269038"/>
          <p14:tracePt t="94034" x="6831013" y="6259513"/>
          <p14:tracePt t="94050" x="6823075" y="6259513"/>
          <p14:tracePt t="94067" x="6813550" y="6259513"/>
          <p14:tracePt t="94084" x="6813550" y="6251575"/>
          <p14:tracePt t="94321" x="6813550" y="6259513"/>
          <p14:tracePt t="94337" x="6813550" y="6269038"/>
          <p14:tracePt t="94353" x="6813550" y="6276975"/>
          <p14:tracePt t="94361" x="6813550" y="6286500"/>
          <p14:tracePt t="94385" x="6813550" y="6296025"/>
          <p14:tracePt t="94393" x="6804025" y="6296025"/>
          <p14:tracePt t="94409" x="6804025" y="6303963"/>
          <p14:tracePt t="94425" x="6804025" y="6313488"/>
          <p14:tracePt t="94457" x="6804025" y="6323013"/>
          <p14:tracePt t="94489" x="6804025" y="6330950"/>
          <p14:tracePt t="94569" x="6813550" y="6330950"/>
          <p14:tracePt t="94585" x="6823075" y="6330950"/>
          <p14:tracePt t="94609" x="6823075" y="6323013"/>
          <p14:tracePt t="94625" x="6823075" y="6313488"/>
          <p14:tracePt t="94633" x="6831013" y="6313488"/>
          <p14:tracePt t="94641" x="6831013" y="6303963"/>
          <p14:tracePt t="94651" x="6831013" y="6296025"/>
          <p14:tracePt t="94667" x="6831013" y="6269038"/>
          <p14:tracePt t="94684" x="6831013" y="6215063"/>
          <p14:tracePt t="94701" x="6831013" y="6180138"/>
          <p14:tracePt t="94717" x="6840538" y="6143625"/>
          <p14:tracePt t="94734" x="6840538" y="6099175"/>
          <p14:tracePt t="94751" x="6858000" y="6045200"/>
          <p14:tracePt t="94767" x="6858000" y="6027738"/>
          <p14:tracePt t="94784" x="6858000" y="6018213"/>
          <p14:tracePt t="94833" x="6858000" y="6010275"/>
          <p14:tracePt t="94841" x="6867525" y="6010275"/>
          <p14:tracePt t="94851" x="6875463" y="6010275"/>
          <p14:tracePt t="94867" x="6884988" y="6010275"/>
          <p14:tracePt t="94884" x="6919913" y="6010275"/>
          <p14:tracePt t="94901" x="6973888" y="6018213"/>
          <p14:tracePt t="94917" x="7027863" y="6018213"/>
          <p14:tracePt t="94934" x="7089775" y="6037263"/>
          <p14:tracePt t="94951" x="7161213" y="6072188"/>
          <p14:tracePt t="94967" x="7215188" y="6099175"/>
          <p14:tracePt t="94984" x="7251700" y="6153150"/>
          <p14:tracePt t="95001" x="7286625" y="6224588"/>
          <p14:tracePt t="95017" x="7296150" y="6259513"/>
          <p14:tracePt t="95034" x="7304088" y="6296025"/>
          <p14:tracePt t="95051" x="7304088" y="6323013"/>
          <p14:tracePt t="95067" x="7304088" y="6348413"/>
          <p14:tracePt t="95084" x="7304088" y="6375400"/>
          <p14:tracePt t="95101" x="7304088" y="6394450"/>
          <p14:tracePt t="95117" x="7296150" y="6402388"/>
          <p14:tracePt t="95134" x="7277100" y="6429375"/>
          <p14:tracePt t="95151" x="7251700" y="6456363"/>
          <p14:tracePt t="95167" x="7232650" y="6473825"/>
          <p14:tracePt t="95184" x="7224713" y="6491288"/>
          <p14:tracePt t="95201" x="7215188" y="6500813"/>
          <p14:tracePt t="95249" x="7205663" y="6500813"/>
          <p14:tracePt t="95353" x="7205663" y="6491288"/>
          <p14:tracePt t="95369" x="7205663" y="6483350"/>
          <p14:tracePt t="95385" x="7205663" y="6473825"/>
          <p14:tracePt t="95401" x="7205663" y="6465888"/>
          <p14:tracePt t="95409" x="7205663" y="6456363"/>
          <p14:tracePt t="95425" x="7205663" y="6446838"/>
          <p14:tracePt t="95441" x="7205663" y="6438900"/>
          <p14:tracePt t="95451" x="7205663" y="6429375"/>
          <p14:tracePt t="95467" x="7205663" y="6419850"/>
          <p14:tracePt t="95484" x="7205663" y="6411913"/>
          <p14:tracePt t="95818" x="7215188" y="6411913"/>
          <p14:tracePt t="95833" x="7224713" y="6411913"/>
          <p14:tracePt t="95841" x="7232650" y="6411913"/>
          <p14:tracePt t="95851" x="7242175" y="6411913"/>
          <p14:tracePt t="95867" x="7251700" y="6411913"/>
          <p14:tracePt t="95884" x="7277100" y="6419850"/>
          <p14:tracePt t="95901" x="7348538" y="6429375"/>
          <p14:tracePt t="95917" x="7385050" y="6438900"/>
          <p14:tracePt t="95934" x="7394575" y="6438900"/>
          <p14:tracePt t="95951" x="7402513" y="6438900"/>
          <p14:tracePt t="95967" x="7402513" y="6429375"/>
          <p14:tracePt t="95984" x="7419975" y="6429375"/>
          <p14:tracePt t="96745" x="7419975" y="6419850"/>
          <p14:tracePt t="96761" x="7419975" y="6402388"/>
          <p14:tracePt t="96770" x="7429500" y="6402388"/>
          <p14:tracePt t="96777" x="7473950" y="6411913"/>
          <p14:tracePt t="96785" x="7562850" y="6438900"/>
          <p14:tracePt t="96801" x="7786688" y="6510338"/>
          <p14:tracePt t="96818" x="7902575" y="6510338"/>
          <p14:tracePt t="96834" x="7939088" y="6510338"/>
          <p14:tracePt t="97106" x="7939088" y="6500813"/>
          <p14:tracePt t="97113" x="7947025" y="6500813"/>
          <p14:tracePt t="97130" x="7947025" y="6510338"/>
          <p14:tracePt t="97138" x="7956550" y="6510338"/>
          <p14:tracePt t="97153" x="7956550" y="6500813"/>
          <p14:tracePt t="97170" x="7956550" y="6483350"/>
          <p14:tracePt t="97184" x="7947025" y="6483350"/>
          <p14:tracePt t="97201" x="7902575" y="6465888"/>
          <p14:tracePt t="97218" x="7840663" y="6456363"/>
          <p14:tracePt t="97234" x="7751763" y="6446838"/>
          <p14:tracePt t="97251" x="7680325" y="6438900"/>
          <p14:tracePt t="97268" x="7634288" y="6438900"/>
          <p14:tracePt t="97285" x="7572375" y="6438900"/>
          <p14:tracePt t="97301" x="7491413" y="6438900"/>
          <p14:tracePt t="97318" x="7375525" y="6438900"/>
          <p14:tracePt t="97334" x="7259638" y="6446838"/>
          <p14:tracePt t="97351" x="7126288" y="6456363"/>
          <p14:tracePt t="97368" x="6991350" y="6473825"/>
          <p14:tracePt t="97384" x="6894513" y="6491288"/>
          <p14:tracePt t="97401" x="6813550" y="6500813"/>
          <p14:tracePt t="97418" x="6759575" y="6500813"/>
          <p14:tracePt t="97434" x="6715125" y="6500813"/>
          <p14:tracePt t="97451" x="6680200" y="6500813"/>
          <p14:tracePt t="97468" x="6634163" y="6500813"/>
          <p14:tracePt t="97484" x="6589713" y="6500813"/>
          <p14:tracePt t="97501" x="6554788" y="6500813"/>
          <p14:tracePt t="97518" x="6510338" y="6500813"/>
          <p14:tracePt t="97534" x="6473825" y="6500813"/>
          <p14:tracePt t="97551" x="6446838" y="6500813"/>
          <p14:tracePt t="97568" x="6419850" y="6510338"/>
          <p14:tracePt t="97585" x="6375400" y="6518275"/>
          <p14:tracePt t="97601" x="6340475" y="6537325"/>
          <p14:tracePt t="97618" x="6296025" y="6537325"/>
          <p14:tracePt t="97635" x="6269038" y="6545263"/>
          <p14:tracePt t="97651" x="6242050" y="6545263"/>
          <p14:tracePt t="97668" x="6224588" y="6545263"/>
          <p14:tracePt t="97684" x="6180138" y="6545263"/>
          <p14:tracePt t="97701" x="6126163" y="6545263"/>
          <p14:tracePt t="97718" x="6045200" y="6545263"/>
          <p14:tracePt t="97734" x="5919788" y="6545263"/>
          <p14:tracePt t="97751" x="5776913" y="6545263"/>
          <p14:tracePt t="97768" x="5670550" y="6545263"/>
          <p14:tracePt t="97785" x="5562600" y="6545263"/>
          <p14:tracePt t="97801" x="5500688" y="6545263"/>
          <p14:tracePt t="97818" x="5411788" y="6545263"/>
          <p14:tracePt t="97834" x="5340350" y="6545263"/>
          <p14:tracePt t="97851" x="5276850" y="6545263"/>
          <p14:tracePt t="97868" x="5232400" y="6545263"/>
          <p14:tracePt t="97884" x="5180013" y="6545263"/>
          <p14:tracePt t="97901" x="5116513" y="6545263"/>
          <p14:tracePt t="97918" x="5045075" y="6545263"/>
          <p14:tracePt t="97935" x="4946650" y="6545263"/>
          <p14:tracePt t="97951" x="4857750" y="6545263"/>
          <p14:tracePt t="97968" x="4813300" y="6545263"/>
          <p14:tracePt t="97986" x="4786313" y="6545263"/>
          <p14:tracePt t="98001" x="4776788" y="6545263"/>
          <p14:tracePt t="98018" x="4768850" y="6545263"/>
          <p14:tracePt t="98034" x="4751388" y="6545263"/>
          <p14:tracePt t="98051" x="4714875" y="6545263"/>
          <p14:tracePt t="98068" x="4652963" y="6545263"/>
          <p14:tracePt t="98085" x="4589463" y="6527800"/>
          <p14:tracePt t="98101" x="4537075" y="6518275"/>
          <p14:tracePt t="98118" x="4491038" y="6518275"/>
          <p14:tracePt t="98135" x="4446588" y="6518275"/>
          <p14:tracePt t="98151" x="4394200" y="6518275"/>
          <p14:tracePt t="98168" x="4313238" y="6518275"/>
          <p14:tracePt t="98185" x="4160838" y="6518275"/>
          <p14:tracePt t="98201" x="4054475" y="6518275"/>
          <p14:tracePt t="98218" x="3983038" y="6518275"/>
          <p14:tracePt t="98235" x="3929063" y="6518275"/>
          <p14:tracePt t="98251" x="3911600" y="6518275"/>
          <p14:tracePt t="98268" x="3875088" y="6518275"/>
          <p14:tracePt t="98285" x="3822700" y="6518275"/>
          <p14:tracePt t="98301" x="3759200" y="6518275"/>
          <p14:tracePt t="98318" x="3705225" y="6510338"/>
          <p14:tracePt t="98335" x="3670300" y="6491288"/>
          <p14:tracePt t="98351" x="3660775" y="6491288"/>
          <p14:tracePt t="98368" x="3652838" y="6491288"/>
          <p14:tracePt t="98498" x="3652838" y="6483350"/>
          <p14:tracePt t="98538" x="3643313" y="6483350"/>
          <p14:tracePt t="98554" x="3633788" y="6483350"/>
          <p14:tracePt t="98570" x="3625850" y="6483350"/>
          <p14:tracePt t="98586" x="3625850" y="6473825"/>
          <p14:tracePt t="98594" x="3616325" y="6473825"/>
          <p14:tracePt t="98602" x="3608388" y="6465888"/>
          <p14:tracePt t="98618" x="3589338" y="6465888"/>
          <p14:tracePt t="98635" x="3581400" y="6456363"/>
          <p14:tracePt t="98651" x="3562350" y="6456363"/>
          <p14:tracePt t="98668" x="3536950" y="6446838"/>
          <p14:tracePt t="98685" x="3517900" y="6438900"/>
          <p14:tracePt t="98701" x="3500438" y="6438900"/>
          <p14:tracePt t="98718" x="3473450" y="6429375"/>
          <p14:tracePt t="98735" x="3446463" y="6419850"/>
          <p14:tracePt t="98751" x="3429000" y="6411913"/>
          <p14:tracePt t="98768" x="3402013" y="6402388"/>
          <p14:tracePt t="98785" x="3384550" y="6394450"/>
          <p14:tracePt t="98801" x="3330575" y="6367463"/>
          <p14:tracePt t="98818" x="3303588" y="6367463"/>
          <p14:tracePt t="98835" x="3286125" y="6348413"/>
          <p14:tracePt t="98851" x="3268663" y="6340475"/>
          <p14:tracePt t="98868" x="3241675" y="6330950"/>
          <p14:tracePt t="98885" x="3205163" y="6313488"/>
          <p14:tracePt t="98901" x="3187700" y="6313488"/>
          <p14:tracePt t="98918" x="3160713" y="6296025"/>
          <p14:tracePt t="98935" x="3125788" y="6286500"/>
          <p14:tracePt t="98951" x="3116263" y="6276975"/>
          <p14:tracePt t="98968" x="3098800" y="6276975"/>
          <p14:tracePt t="98985" x="3089275" y="6269038"/>
          <p14:tracePt t="99001" x="3071813" y="6269038"/>
          <p14:tracePt t="99018" x="3062288" y="6259513"/>
          <p14:tracePt t="99035" x="3054350" y="6259513"/>
          <p14:tracePt t="99051" x="3044825" y="6259513"/>
          <p14:tracePt t="99068" x="3036888" y="6259513"/>
          <p14:tracePt t="99085" x="3017838" y="6259513"/>
          <p14:tracePt t="99101" x="2990850" y="6259513"/>
          <p14:tracePt t="99118" x="2955925" y="6259513"/>
          <p14:tracePt t="99135" x="2938463" y="6259513"/>
          <p14:tracePt t="99151" x="2919413" y="6259513"/>
          <p14:tracePt t="99168" x="2901950" y="6259513"/>
          <p14:tracePt t="99185" x="2894013" y="6259513"/>
          <p14:tracePt t="99201" x="2874963" y="6259513"/>
          <p14:tracePt t="99218" x="2867025" y="6259513"/>
          <p14:tracePt t="99235" x="2857500" y="6259513"/>
          <p14:tracePt t="99258" x="2847975" y="6259513"/>
          <p14:tracePt t="99268" x="2840038" y="6259513"/>
          <p14:tracePt t="99285" x="2830513" y="6259513"/>
          <p14:tracePt t="99322" x="2822575" y="6259513"/>
          <p14:tracePt t="99386" x="2813050" y="6259513"/>
          <p14:tracePt t="99410" x="2803525" y="6259513"/>
          <p14:tracePt t="99490" x="2795588" y="6259513"/>
          <p14:tracePt t="99522" x="2786063" y="6259513"/>
          <p14:tracePt t="99554" x="2776538" y="6259513"/>
          <p14:tracePt t="99570" x="2768600" y="6259513"/>
          <p14:tracePt t="99586" x="2759075" y="6259513"/>
          <p14:tracePt t="99610" x="2751138" y="6259513"/>
          <p14:tracePt t="99626" x="2741613" y="6259513"/>
          <p14:tracePt t="99634" x="2732088" y="6259513"/>
          <p14:tracePt t="99650" x="2724150" y="6259513"/>
          <p14:tracePt t="99674" x="2714625" y="6259513"/>
          <p14:tracePt t="99690" x="2705100" y="6259513"/>
          <p14:tracePt t="99706" x="2697163" y="6259513"/>
          <p14:tracePt t="99722" x="2687638" y="6259513"/>
          <p14:tracePt t="99738" x="2679700" y="6259513"/>
          <p14:tracePt t="99754" x="2670175" y="6259513"/>
          <p14:tracePt t="99762" x="2660650" y="6259513"/>
          <p14:tracePt t="99786" x="2652713" y="6251575"/>
          <p14:tracePt t="99834" x="2643188" y="6251575"/>
          <p14:tracePt t="99874" x="2633663" y="6251575"/>
          <p14:tracePt t="100994" x="2633663" y="6242050"/>
          <p14:tracePt t="103803" x="2633663" y="6232525"/>
          <p14:tracePt t="104971" x="2625725" y="6232525"/>
          <p14:tracePt t="105627" x="2616200" y="6232525"/>
          <p14:tracePt t="106091" x="2608263" y="6232525"/>
          <p14:tracePt t="107483" x="2598738" y="6232525"/>
          <p14:tracePt t="107499" x="2598738" y="6242050"/>
          <p14:tracePt t="107987" x="2589213" y="6242050"/>
          <p14:tracePt t="108011" x="2581275" y="6242050"/>
          <p14:tracePt t="108411" x="2581275" y="6251575"/>
          <p14:tracePt t="108419" x="2571750" y="6251575"/>
          <p14:tracePt t="108427" x="2571750" y="6259513"/>
          <p14:tracePt t="108491" x="2571750" y="6269038"/>
          <p14:tracePt t="110908" x="2562225" y="6269038"/>
          <p14:tracePt t="111140" x="2562225" y="6276975"/>
          <p14:tracePt t="111156" x="2554288" y="6276975"/>
          <p14:tracePt t="111708" x="2544763" y="6276975"/>
          <p14:tracePt t="111716" x="2544763" y="6286500"/>
          <p14:tracePt t="111731" x="2544763" y="6296025"/>
          <p14:tracePt t="116004" x="2536825" y="6296025"/>
          <p14:tracePt t="117100" x="2536825" y="6303963"/>
          <p14:tracePt t="117276" x="2527300" y="6303963"/>
          <p14:tracePt t="117308" x="2517775" y="6303963"/>
          <p14:tracePt t="117316" x="2517775" y="6313488"/>
          <p14:tracePt t="117364" x="2509838" y="6313488"/>
          <p14:tracePt t="117404" x="2509838" y="6323013"/>
          <p14:tracePt t="118645" x="2509838" y="6330950"/>
          <p14:tracePt t="119125" x="2500313" y="6330950"/>
          <p14:tracePt t="119165" x="2490788" y="6330950"/>
          <p14:tracePt t="119181" x="2490788" y="6340475"/>
          <p14:tracePt t="119189" x="2482850" y="6340475"/>
          <p14:tracePt t="119205" x="2482850" y="6348413"/>
          <p14:tracePt t="119309" x="2473325" y="6348413"/>
          <p14:tracePt t="119333" x="2473325" y="6357938"/>
          <p14:tracePt t="119597" x="2482850" y="6357938"/>
          <p14:tracePt t="119613" x="2490788" y="6357938"/>
          <p14:tracePt t="119621" x="2490788" y="6348413"/>
          <p14:tracePt t="119637" x="2500313" y="6348413"/>
          <p14:tracePt t="119669" x="2509838" y="6348413"/>
          <p14:tracePt t="119685" x="2517775" y="6348413"/>
          <p14:tracePt t="119693" x="2517775" y="6340475"/>
          <p14:tracePt t="119861" x="2527300" y="6340475"/>
          <p14:tracePt t="119869" x="2527300" y="6330950"/>
          <p14:tracePt t="120837" x="2527300" y="6323013"/>
          <p14:tracePt t="120861" x="2527300" y="6313488"/>
          <p14:tracePt t="120877" x="2527300" y="6303963"/>
          <p14:tracePt t="121325" x="2527300" y="6296025"/>
          <p14:tracePt t="121852" x="2527300" y="6286500"/>
          <p14:tracePt t="121884" x="2527300" y="62769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Yagut" panose="00000400000000000000" pitchFamily="2" charset="-78"/>
              </a:rPr>
              <a:t>نکته :</a:t>
            </a:r>
            <a:endParaRPr lang="en-US" dirty="0">
              <a:cs typeface="B Yagut" panose="00000400000000000000" pitchFamily="2" charset="-78"/>
            </a:endParaRPr>
          </a:p>
        </p:txBody>
      </p:sp>
      <p:sp>
        <p:nvSpPr>
          <p:cNvPr id="3" name="Content Placeholder 2"/>
          <p:cNvSpPr>
            <a:spLocks noGrp="1"/>
          </p:cNvSpPr>
          <p:nvPr>
            <p:ph idx="1"/>
          </p:nvPr>
        </p:nvSpPr>
        <p:spPr/>
        <p:txBody>
          <a:bodyPr/>
          <a:lstStyle/>
          <a:p>
            <a:pPr lvl="0" algn="r" rtl="1"/>
            <a:r>
              <a:rPr lang="fa-IR" dirty="0">
                <a:cs typeface="B Yagut" panose="00000400000000000000" pitchFamily="2" charset="-78"/>
              </a:rPr>
              <a:t>تشخیص ابتلاء به دیابت یا فشارخون بالا یا اختلال چربی خون و درمان آن مطابق دستورالعمل های برنامه های کشوری دیابت و فشارخون و چربی خون بالاست.</a:t>
            </a:r>
          </a:p>
          <a:p>
            <a:pPr lvl="0" algn="r" rtl="1"/>
            <a:endParaRPr lang="fa-IR" dirty="0">
              <a:cs typeface="B Yagut" panose="00000400000000000000" pitchFamily="2" charset="-78"/>
            </a:endParaRPr>
          </a:p>
          <a:p>
            <a:pPr algn="r" rtl="1"/>
            <a:r>
              <a:rPr lang="fa-IR" dirty="0">
                <a:cs typeface="B Yagut" panose="00000400000000000000" pitchFamily="2" charset="-78"/>
              </a:rPr>
              <a:t>اگر نتایج آزمایش قند یا کلسترول خون فردی با دستگاه سنجش چربی خون، بالاتر از حد طبیعی بود، به معنی ابتلاء قطعی فرد و یا تایید بیماری نیست ، این وضعیت به مفهوم احتمال ابتلاء است و فرد مشکوک به بیماری باید به پزشک ارجاع و توسط وی تحت بررسی قرار گیرد. ممکن است بیماری دیابت یا کلسترول خون بالای افراد ارجاع شده توسط پزشک با بررسی های بیشترتایید نشود. این موضوع باید حتما" برای افرادی که به دلیل قند یا کلسترول خون بالا ارجاع می شوند نیز توضیح داده شود تا موجب بی اعتمادی مراجعین نگردد.</a:t>
            </a:r>
            <a:endParaRPr lang="en-US" dirty="0">
              <a:cs typeface="B Yagut" panose="00000400000000000000" pitchFamily="2" charset="-78"/>
            </a:endParaRPr>
          </a:p>
          <a:p>
            <a:pPr lvl="0" algn="r" rtl="1"/>
            <a:endParaRPr lang="en-US" dirty="0">
              <a:cs typeface="B Yagut" panose="00000400000000000000" pitchFamily="2" charset="-78"/>
            </a:endParaRPr>
          </a:p>
          <a:p>
            <a:pPr algn="r" rtl="1"/>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0718217"/>
      </p:ext>
    </p:extLst>
  </p:cSld>
  <p:clrMapOvr>
    <a:masterClrMapping/>
  </p:clrMapOvr>
  <mc:AlternateContent xmlns:mc="http://schemas.openxmlformats.org/markup-compatibility/2006" xmlns:p14="http://schemas.microsoft.com/office/powerpoint/2010/main">
    <mc:Choice Requires="p14">
      <p:transition spd="slow" p14:dur="2000" advTm="53557"/>
    </mc:Choice>
    <mc:Fallback xmlns="">
      <p:transition spd="slow" advTm="5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216" x="2517775" y="6276975"/>
          <p14:tracePt t="1232" x="2509838" y="6276975"/>
          <p14:tracePt t="1256" x="2500313" y="6276975"/>
          <p14:tracePt t="1472" x="2490788" y="6276975"/>
          <p14:tracePt t="1480" x="2490788" y="6286500"/>
          <p14:tracePt t="1496" x="2490788" y="6296025"/>
          <p14:tracePt t="1504" x="2482850" y="6296025"/>
          <p14:tracePt t="1517" x="2473325" y="6296025"/>
          <p14:tracePt t="1534" x="2473325" y="6303963"/>
          <p14:tracePt t="1775" x="2473325" y="6313488"/>
          <p14:tracePt t="1792" x="2473325" y="6323013"/>
          <p14:tracePt t="1800" x="2465388" y="6323013"/>
          <p14:tracePt t="1808" x="2465388" y="6330950"/>
          <p14:tracePt t="1823" x="2465388" y="6340475"/>
          <p14:tracePt t="1848" x="2455863" y="6340475"/>
          <p14:tracePt t="1856" x="2455863" y="6348413"/>
          <p14:tracePt t="1871" x="2455863" y="6357938"/>
          <p14:tracePt t="1920" x="2455863" y="6367463"/>
          <p14:tracePt t="2647" x="2455863" y="6375400"/>
          <p14:tracePt t="2696" x="2446338" y="6375400"/>
          <p14:tracePt t="2704" x="2446338" y="6384925"/>
          <p14:tracePt t="2744" x="2446338" y="6394450"/>
          <p14:tracePt t="2760" x="2446338" y="6402388"/>
          <p14:tracePt t="2768" x="2438400" y="6402388"/>
          <p14:tracePt t="4232" x="2438400" y="6411913"/>
          <p14:tracePt t="4280" x="2438400" y="6419850"/>
          <p14:tracePt t="4312" x="2438400" y="6429375"/>
          <p14:tracePt t="4448" x="2438400" y="6438900"/>
          <p14:tracePt t="4496" x="2438400" y="6446838"/>
          <p14:tracePt t="4528" x="2438400" y="6456363"/>
          <p14:tracePt t="4600" x="2438400" y="6465888"/>
          <p14:tracePt t="4624" x="2438400" y="6473825"/>
          <p14:tracePt t="4656" x="2438400" y="6483350"/>
          <p14:tracePt t="4680" x="2446338" y="6483350"/>
          <p14:tracePt t="9025" x="2446338" y="6491288"/>
          <p14:tracePt t="9385" x="2438400" y="6491288"/>
          <p14:tracePt t="9417" x="2428875" y="6491288"/>
          <p14:tracePt t="9433" x="2428875" y="6500813"/>
          <p14:tracePt t="9441" x="2419350" y="6500813"/>
          <p14:tracePt t="9472" x="2419350" y="6510338"/>
          <p14:tracePt t="9489" x="2411413" y="6510338"/>
          <p14:tracePt t="9497" x="2401888" y="6510338"/>
          <p14:tracePt t="9536" x="2401888" y="6518275"/>
          <p14:tracePt t="9608" x="2393950" y="6518275"/>
          <p14:tracePt t="9681" x="2384425" y="6518275"/>
          <p14:tracePt t="9753" x="2374900" y="6518275"/>
          <p14:tracePt t="9833" x="2366963" y="6518275"/>
          <p14:tracePt t="9865" x="2357438" y="6527800"/>
          <p14:tracePt t="9881" x="2347913" y="6527800"/>
          <p14:tracePt t="9896" x="2347913" y="6537325"/>
          <p14:tracePt t="9905" x="2339975" y="6537325"/>
          <p14:tracePt t="9921" x="2330450" y="6537325"/>
          <p14:tracePt t="10009" x="2322513" y="6537325"/>
          <p14:tracePt t="10921" x="2312988" y="6537325"/>
          <p14:tracePt t="11017" x="2303463" y="6537325"/>
          <p14:tracePt t="11969" x="2303463" y="6545263"/>
          <p14:tracePt t="11977" x="2295525" y="6545263"/>
          <p14:tracePt t="11986" x="2286000" y="6545263"/>
          <p14:tracePt t="12003" x="2276475" y="6554788"/>
          <p14:tracePt t="12019" x="2268538" y="6554788"/>
          <p14:tracePt t="12036" x="2259013" y="6562725"/>
          <p14:tracePt t="12053" x="2251075" y="6562725"/>
          <p14:tracePt t="19874" x="2251075" y="6554788"/>
          <p14:tracePt t="19890" x="2259013" y="6554788"/>
          <p14:tracePt t="19898" x="2259013" y="6545263"/>
          <p14:tracePt t="19906" x="2268538" y="6545263"/>
          <p14:tracePt t="19921" x="2295525" y="6537325"/>
          <p14:tracePt t="19938" x="2339975" y="6510338"/>
          <p14:tracePt t="19954" x="2347913" y="6491288"/>
          <p14:tracePt t="19971" x="2357438" y="6491288"/>
          <p14:tracePt t="20004" x="2366963" y="6491288"/>
          <p14:tracePt t="20274" x="2374900" y="6491288"/>
          <p14:tracePt t="20290" x="2374900" y="6483350"/>
          <p14:tracePt t="20298" x="2384425" y="6483350"/>
          <p14:tracePt t="20314" x="2401888" y="6473825"/>
          <p14:tracePt t="20322" x="2411413" y="6465888"/>
          <p14:tracePt t="20338" x="2438400" y="6456363"/>
          <p14:tracePt t="20354" x="2490788" y="6438900"/>
          <p14:tracePt t="20371" x="2544763" y="6429375"/>
          <p14:tracePt t="20388" x="2581275" y="6419850"/>
          <p14:tracePt t="20404" x="2608263" y="6419850"/>
          <p14:tracePt t="20421" x="2625725" y="6419850"/>
          <p14:tracePt t="20454" x="2633663" y="6419850"/>
          <p14:tracePt t="20471" x="2652713" y="6419850"/>
          <p14:tracePt t="20488" x="2660650" y="6419850"/>
          <p14:tracePt t="20504" x="2679700" y="6419850"/>
          <p14:tracePt t="20521" x="2705100" y="6411913"/>
          <p14:tracePt t="20538" x="2714625" y="6402388"/>
          <p14:tracePt t="20554" x="2724150" y="6394450"/>
          <p14:tracePt t="20571" x="2732088" y="6394450"/>
          <p14:tracePt t="20706" x="2741613" y="6394450"/>
          <p14:tracePt t="20730" x="2741613" y="6402388"/>
          <p14:tracePt t="20746" x="2741613" y="6411913"/>
          <p14:tracePt t="20754" x="2741613" y="6419850"/>
          <p14:tracePt t="20786" x="2751138" y="6419850"/>
          <p14:tracePt t="20802" x="2751138" y="6429375"/>
          <p14:tracePt t="20834" x="2759075" y="6429375"/>
          <p14:tracePt t="20842" x="2768600" y="6429375"/>
          <p14:tracePt t="20866" x="2776538" y="6429375"/>
          <p14:tracePt t="20882" x="2795588" y="6419850"/>
          <p14:tracePt t="20890" x="2803525" y="6411913"/>
          <p14:tracePt t="20898" x="2822575" y="6411913"/>
          <p14:tracePt t="20906" x="2840038" y="6402388"/>
          <p14:tracePt t="20921" x="2857500" y="6402388"/>
          <p14:tracePt t="20938" x="2894013" y="6394450"/>
          <p14:tracePt t="20954" x="2901950" y="6394450"/>
          <p14:tracePt t="20971" x="2911475" y="6394450"/>
          <p14:tracePt t="20988" x="2919413" y="6394450"/>
          <p14:tracePt t="21004" x="2938463" y="6394450"/>
          <p14:tracePt t="21021" x="2946400" y="6394450"/>
          <p14:tracePt t="21038" x="2965450" y="6394450"/>
          <p14:tracePt t="21054" x="2973388" y="6402388"/>
          <p14:tracePt t="21071" x="3000375" y="6402388"/>
          <p14:tracePt t="21088" x="3054350" y="6394450"/>
          <p14:tracePt t="21104" x="3160713" y="6357938"/>
          <p14:tracePt t="21121" x="3286125" y="6303963"/>
          <p14:tracePt t="21138" x="3490913" y="6188075"/>
          <p14:tracePt t="21154" x="3633788" y="6089650"/>
          <p14:tracePt t="21171" x="3776663" y="5983288"/>
          <p14:tracePt t="21188" x="3946525" y="5857875"/>
          <p14:tracePt t="21204" x="4125913" y="5715000"/>
          <p14:tracePt t="21221" x="4295775" y="5581650"/>
          <p14:tracePt t="21238" x="4429125" y="5456238"/>
          <p14:tracePt t="21254" x="4527550" y="5357813"/>
          <p14:tracePt t="21271" x="4572000" y="5276850"/>
          <p14:tracePt t="21288" x="4616450" y="5187950"/>
          <p14:tracePt t="21304" x="4643438" y="5126038"/>
          <p14:tracePt t="21321" x="4660900" y="5062538"/>
          <p14:tracePt t="21338" x="4670425" y="4991100"/>
          <p14:tracePt t="21354" x="4670425" y="4938713"/>
          <p14:tracePt t="21371" x="4670425" y="4894263"/>
          <p14:tracePt t="21388" x="4670425" y="4857750"/>
          <p14:tracePt t="21404" x="4670425" y="4813300"/>
          <p14:tracePt t="21421" x="4670425" y="4768850"/>
          <p14:tracePt t="21438" x="4670425" y="4724400"/>
          <p14:tracePt t="21454" x="4670425" y="4643438"/>
          <p14:tracePt t="21471" x="4670425" y="4500563"/>
          <p14:tracePt t="21488" x="4670425" y="4322763"/>
          <p14:tracePt t="21504" x="4652963" y="4152900"/>
          <p14:tracePt t="21521" x="4633913" y="4027488"/>
          <p14:tracePt t="21538" x="4633913" y="3938588"/>
          <p14:tracePt t="21554" x="4633913" y="3911600"/>
          <p14:tracePt t="21571" x="4633913" y="3875088"/>
          <p14:tracePt t="21588" x="4625975" y="3848100"/>
          <p14:tracePt t="21604" x="4616450" y="3822700"/>
          <p14:tracePt t="21621" x="4608513" y="3786188"/>
          <p14:tracePt t="21638" x="4589463" y="3759200"/>
          <p14:tracePt t="21654" x="4572000" y="3714750"/>
          <p14:tracePt t="21671" x="4545013" y="3679825"/>
          <p14:tracePt t="21688" x="4518025" y="3633788"/>
          <p14:tracePt t="21704" x="4491038" y="3608388"/>
          <p14:tracePt t="21721" x="4483100" y="3571875"/>
          <p14:tracePt t="21738" x="4456113" y="3527425"/>
          <p14:tracePt t="21754" x="4438650" y="3500438"/>
          <p14:tracePt t="21771" x="4419600" y="3490913"/>
          <p14:tracePt t="21788" x="4402138" y="3490913"/>
          <p14:tracePt t="21805" x="4394200" y="3482975"/>
          <p14:tracePt t="21821" x="4384675" y="3482975"/>
          <p14:tracePt t="21838" x="4367213" y="3482975"/>
          <p14:tracePt t="21854" x="4348163" y="3482975"/>
          <p14:tracePt t="21871" x="4303713" y="3490913"/>
          <p14:tracePt t="21888" x="4268788" y="3509963"/>
          <p14:tracePt t="21905" x="4224338" y="3509963"/>
          <p14:tracePt t="21921" x="4205288" y="3517900"/>
          <p14:tracePt t="21938" x="4187825" y="3517900"/>
          <p14:tracePt t="21954" x="4179888" y="3517900"/>
          <p14:tracePt t="21971" x="4152900" y="3527425"/>
          <p14:tracePt t="21988" x="4116388" y="3527425"/>
          <p14:tracePt t="22004" x="4054475" y="3544888"/>
          <p14:tracePt t="22021" x="4000500" y="3571875"/>
          <p14:tracePt t="22038" x="3956050" y="3589338"/>
          <p14:tracePt t="22054" x="3919538" y="3608388"/>
          <p14:tracePt t="22071" x="3894138" y="3625850"/>
          <p14:tracePt t="22088" x="3875088" y="3643313"/>
          <p14:tracePt t="22105" x="3867150" y="3652838"/>
          <p14:tracePt t="22121" x="3848100" y="3660775"/>
          <p14:tracePt t="22138" x="3848100" y="3679825"/>
          <p14:tracePt t="22195" x="3848100" y="3687763"/>
          <p14:tracePt t="22218" x="3848100" y="3697288"/>
          <p14:tracePt t="22242" x="3848100" y="3705225"/>
          <p14:tracePt t="22259" x="3848100" y="3714750"/>
          <p14:tracePt t="22266" x="3848100" y="3724275"/>
          <p14:tracePt t="22282" x="3848100" y="3732213"/>
          <p14:tracePt t="22306" x="3848100" y="3741738"/>
          <p14:tracePt t="22314" x="3857625" y="3741738"/>
          <p14:tracePt t="22322" x="3857625" y="3751263"/>
          <p14:tracePt t="22338" x="3857625" y="3759200"/>
          <p14:tracePt t="22355" x="3867150" y="3759200"/>
          <p14:tracePt t="22555" x="3875088" y="3759200"/>
          <p14:tracePt t="22586" x="3884613" y="3759200"/>
          <p14:tracePt t="22595" x="3894138" y="3759200"/>
          <p14:tracePt t="22610" x="3902075" y="3759200"/>
          <p14:tracePt t="22626" x="3911600" y="3759200"/>
          <p14:tracePt t="22642" x="3919538" y="3759200"/>
          <p14:tracePt t="22655" x="3929063" y="3759200"/>
          <p14:tracePt t="22671" x="3938588" y="3759200"/>
          <p14:tracePt t="22688" x="3956050" y="3759200"/>
          <p14:tracePt t="22705" x="3973513" y="3751263"/>
          <p14:tracePt t="22721" x="3990975" y="3741738"/>
          <p14:tracePt t="22738" x="4010025" y="3732213"/>
          <p14:tracePt t="22755" x="4017963" y="3732213"/>
          <p14:tracePt t="22771" x="4027488" y="3724275"/>
          <p14:tracePt t="22843" x="4027488" y="3714750"/>
          <p14:tracePt t="22851" x="4037013" y="3714750"/>
          <p14:tracePt t="22890" x="4044950" y="3714750"/>
          <p14:tracePt t="22907" x="4054475" y="3705225"/>
          <p14:tracePt t="22915" x="4054475" y="3697288"/>
          <p14:tracePt t="22938" x="4062413" y="3697288"/>
          <p14:tracePt t="22955" x="4062413" y="3687763"/>
          <p14:tracePt t="22963" x="4071938" y="3687763"/>
          <p14:tracePt t="22979" x="4081463" y="3687763"/>
          <p14:tracePt t="23556" x="4081463" y="3679825"/>
          <p14:tracePt t="23586" x="4071938" y="3679825"/>
          <p14:tracePt t="23595" x="4071938" y="3670300"/>
          <p14:tracePt t="23835" x="4071938" y="3660775"/>
          <p14:tracePt t="24515" x="4071938" y="3652838"/>
          <p14:tracePt t="24531" x="4071938" y="3643313"/>
          <p14:tracePt t="28564" x="4071938" y="3633788"/>
          <p14:tracePt t="31868" x="4062413" y="3633788"/>
          <p14:tracePt t="31884" x="4054475" y="3633788"/>
          <p14:tracePt t="31908" x="4044950" y="3633788"/>
          <p14:tracePt t="31916" x="4037013" y="3633788"/>
          <p14:tracePt t="31924" x="4037013" y="3643313"/>
          <p14:tracePt t="31940" x="4027488" y="3643313"/>
          <p14:tracePt t="31956" x="4017963" y="3652838"/>
          <p14:tracePt t="31988" x="4010025" y="3652838"/>
          <p14:tracePt t="32012" x="4000500" y="3652838"/>
          <p14:tracePt t="32028" x="3990975" y="3652838"/>
          <p14:tracePt t="32052" x="3983038" y="3652838"/>
          <p14:tracePt t="32076" x="3973513" y="3652838"/>
          <p14:tracePt t="32124" x="3965575" y="3652838"/>
          <p14:tracePt t="32140" x="3956050" y="3652838"/>
          <p14:tracePt t="32156" x="3946525" y="3652838"/>
          <p14:tracePt t="32172" x="3938588" y="3652838"/>
          <p14:tracePt t="32188" x="3929063" y="3652838"/>
          <p14:tracePt t="32196" x="3919538" y="3652838"/>
          <p14:tracePt t="32212" x="3911600" y="3652838"/>
          <p14:tracePt t="32223" x="3902075" y="3652838"/>
          <p14:tracePt t="32240" x="3875088" y="3652838"/>
          <p14:tracePt t="32256" x="3840163" y="3652838"/>
          <p14:tracePt t="32273" x="3803650" y="3660775"/>
          <p14:tracePt t="32290" x="3759200" y="3670300"/>
          <p14:tracePt t="32306" x="3732213" y="3670300"/>
          <p14:tracePt t="32323" x="3697288" y="3687763"/>
          <p14:tracePt t="32340" x="3679825" y="3687763"/>
          <p14:tracePt t="32356" x="3670300" y="3687763"/>
          <p14:tracePt t="32373" x="3660775" y="3687763"/>
          <p14:tracePt t="32548" x="3652838" y="3687763"/>
          <p14:tracePt t="32620" x="3643313" y="3687763"/>
          <p14:tracePt t="32636" x="3633788" y="3687763"/>
          <p14:tracePt t="32652" x="3625850" y="3687763"/>
          <p14:tracePt t="32660" x="3616325" y="3687763"/>
          <p14:tracePt t="32684" x="3608388" y="3687763"/>
          <p14:tracePt t="32700" x="3598863" y="3687763"/>
          <p14:tracePt t="32716" x="3589338" y="3687763"/>
          <p14:tracePt t="32732" x="3581400" y="3687763"/>
          <p14:tracePt t="32748" x="3571875" y="3687763"/>
          <p14:tracePt t="32780" x="3562350" y="3687763"/>
          <p14:tracePt t="32804" x="3554413" y="3687763"/>
          <p14:tracePt t="32828" x="3544888" y="3687763"/>
          <p14:tracePt t="32860" x="3536950" y="3687763"/>
          <p14:tracePt t="32876" x="3527425" y="3687763"/>
          <p14:tracePt t="32892" x="3509963" y="3687763"/>
          <p14:tracePt t="32908" x="3500438" y="3687763"/>
          <p14:tracePt t="32916" x="3482975" y="3687763"/>
          <p14:tracePt t="32932" x="3473450" y="3687763"/>
          <p14:tracePt t="32940" x="3465513" y="3687763"/>
          <p14:tracePt t="32956" x="3455988" y="3687763"/>
          <p14:tracePt t="32973" x="3446463" y="3687763"/>
          <p14:tracePt t="32990" x="3438525" y="3687763"/>
          <p14:tracePt t="33006" x="3411538" y="3687763"/>
          <p14:tracePt t="33023" x="3394075" y="3687763"/>
          <p14:tracePt t="33040" x="3375025" y="3687763"/>
          <p14:tracePt t="33056" x="3367088" y="3687763"/>
          <p14:tracePt t="33073" x="3357563" y="3687763"/>
          <p14:tracePt t="33090" x="3340100" y="3687763"/>
          <p14:tracePt t="33107" x="3303588" y="3687763"/>
          <p14:tracePt t="33123" x="3259138" y="3687763"/>
          <p14:tracePt t="33140" x="3224213" y="3687763"/>
          <p14:tracePt t="33157" x="3197225" y="3687763"/>
          <p14:tracePt t="33173" x="3170238" y="3687763"/>
          <p14:tracePt t="33190" x="3152775" y="3687763"/>
          <p14:tracePt t="33207" x="3116263" y="3687763"/>
          <p14:tracePt t="33223" x="3089275" y="3687763"/>
          <p14:tracePt t="33240" x="3071813" y="3687763"/>
          <p14:tracePt t="33257" x="3062288" y="3687763"/>
          <p14:tracePt t="33273" x="3036888" y="3687763"/>
          <p14:tracePt t="33290" x="3017838" y="3687763"/>
          <p14:tracePt t="33307" x="2982913" y="3687763"/>
          <p14:tracePt t="33324" x="2928938" y="3687763"/>
          <p14:tracePt t="33340" x="2884488" y="3687763"/>
          <p14:tracePt t="33357" x="2847975" y="3697288"/>
          <p14:tracePt t="33373" x="2803525" y="3697288"/>
          <p14:tracePt t="33390" x="2776538" y="3714750"/>
          <p14:tracePt t="33407" x="2751138" y="3724275"/>
          <p14:tracePt t="33423" x="2724150" y="3724275"/>
          <p14:tracePt t="33440" x="2705100" y="3724275"/>
          <p14:tracePt t="33457" x="2687638" y="3724275"/>
          <p14:tracePt t="33473" x="2679700" y="3724275"/>
          <p14:tracePt t="33716" x="2687638" y="3724275"/>
          <p14:tracePt t="33724" x="2687638" y="3732213"/>
          <p14:tracePt t="33740" x="2697163" y="3732213"/>
          <p14:tracePt t="33756" x="2705100" y="3732213"/>
          <p14:tracePt t="33764" x="2714625" y="3732213"/>
          <p14:tracePt t="33773" x="2724150" y="3732213"/>
          <p14:tracePt t="33790" x="2741613" y="3732213"/>
          <p14:tracePt t="33807" x="2786063" y="3732213"/>
          <p14:tracePt t="33823" x="2822575" y="3732213"/>
          <p14:tracePt t="33840" x="2857500" y="3732213"/>
          <p14:tracePt t="33857" x="2884488" y="3724275"/>
          <p14:tracePt t="33873" x="2894013" y="3724275"/>
          <p14:tracePt t="33890" x="2901950" y="3714750"/>
          <p14:tracePt t="33907" x="2919413" y="3714750"/>
          <p14:tracePt t="33924" x="2955925" y="3687763"/>
          <p14:tracePt t="33940" x="2990850" y="3679825"/>
          <p14:tracePt t="33957" x="3017838" y="3670300"/>
          <p14:tracePt t="33973" x="3044825" y="3670300"/>
          <p14:tracePt t="33990" x="3054350" y="3660775"/>
          <p14:tracePt t="34007" x="3062288" y="3660775"/>
          <p14:tracePt t="34023" x="3071813" y="3660775"/>
          <p14:tracePt t="34040" x="3089275" y="3652838"/>
          <p14:tracePt t="34057" x="3116263" y="3652838"/>
          <p14:tracePt t="34073" x="3143250" y="3643313"/>
          <p14:tracePt t="34090" x="3179763" y="3633788"/>
          <p14:tracePt t="34107" x="3197225" y="3633788"/>
          <p14:tracePt t="34124" x="3224213" y="3633788"/>
          <p14:tracePt t="34476" x="3232150" y="3633788"/>
          <p14:tracePt t="34484" x="3232150" y="3625850"/>
          <p14:tracePt t="34500" x="3241675" y="3625850"/>
          <p14:tracePt t="34508" x="3251200" y="3625850"/>
          <p14:tracePt t="34524" x="3259138" y="3625850"/>
          <p14:tracePt t="34580" x="3268663" y="3625850"/>
          <p14:tracePt t="34612" x="3276600" y="3625850"/>
          <p14:tracePt t="34629" x="3286125" y="3625850"/>
          <p14:tracePt t="34676" x="3295650" y="3625850"/>
          <p14:tracePt t="34700" x="3303588" y="3625850"/>
          <p14:tracePt t="34716" x="3313113" y="3625850"/>
          <p14:tracePt t="34724" x="3322638" y="3625850"/>
          <p14:tracePt t="34740" x="3330575" y="3625850"/>
          <p14:tracePt t="34756" x="3340100" y="3625850"/>
          <p14:tracePt t="34764" x="3348038" y="3625850"/>
          <p14:tracePt t="34773" x="3357563" y="3625850"/>
          <p14:tracePt t="34790" x="3375025" y="3625850"/>
          <p14:tracePt t="34807" x="3402013" y="3625850"/>
          <p14:tracePt t="34824" x="3429000" y="3625850"/>
          <p14:tracePt t="34840" x="3455988" y="3625850"/>
          <p14:tracePt t="34857" x="3465513" y="3625850"/>
          <p14:tracePt t="34874" x="3482975" y="3625850"/>
          <p14:tracePt t="34890" x="3509963" y="3625850"/>
          <p14:tracePt t="34907" x="3536950" y="3625850"/>
          <p14:tracePt t="34923" x="3581400" y="3625850"/>
          <p14:tracePt t="34940" x="3589338" y="3625850"/>
          <p14:tracePt t="34957" x="3608388" y="3616325"/>
          <p14:tracePt t="34973" x="3616325" y="3616325"/>
          <p14:tracePt t="34990" x="3625850" y="3616325"/>
          <p14:tracePt t="35007" x="3643313" y="3616325"/>
          <p14:tracePt t="35023" x="3652838" y="3616325"/>
          <p14:tracePt t="35040" x="3660775" y="3616325"/>
          <p14:tracePt t="35057" x="3670300" y="3616325"/>
          <p14:tracePt t="35073" x="3687763" y="3616325"/>
          <p14:tracePt t="35090" x="3705225" y="3616325"/>
          <p14:tracePt t="35107" x="3714750" y="3616325"/>
          <p14:tracePt t="35123" x="3724275" y="3616325"/>
          <p14:tracePt t="35236" x="3732213" y="3616325"/>
          <p14:tracePt t="36381" x="3732213" y="3625850"/>
          <p14:tracePt t="38189" x="3741738" y="3625850"/>
          <p14:tracePt t="38245" x="3751263" y="3625850"/>
          <p14:tracePt t="38293" x="3759200" y="3625850"/>
          <p14:tracePt t="38317" x="3768725" y="3625850"/>
          <p14:tracePt t="38413" x="3776663" y="3625850"/>
          <p14:tracePt t="38653" x="3786188" y="3625850"/>
          <p14:tracePt t="38677" x="3786188" y="3633788"/>
          <p14:tracePt t="38693" x="3795713" y="3633788"/>
          <p14:tracePt t="38701" x="3803650" y="3633788"/>
          <p14:tracePt t="38709" x="3803650" y="3643313"/>
          <p14:tracePt t="38733" x="3813175" y="3643313"/>
          <p14:tracePt t="38741" x="3822700" y="3643313"/>
          <p14:tracePt t="38758" x="3830638" y="3652838"/>
          <p14:tracePt t="39621" x="3840163" y="3652838"/>
          <p14:tracePt t="39629" x="3840163" y="3643313"/>
          <p14:tracePt t="39653" x="3848100" y="3643313"/>
          <p14:tracePt t="39885" x="3857625" y="3643313"/>
          <p14:tracePt t="39909" x="3857625" y="3652838"/>
          <p14:tracePt t="39925" x="3857625" y="3660775"/>
          <p14:tracePt t="39941" x="3867150" y="3670300"/>
          <p14:tracePt t="39949" x="3875088" y="3679825"/>
          <p14:tracePt t="39965" x="3875088" y="3687763"/>
          <p14:tracePt t="39974" x="3884613" y="3697288"/>
          <p14:tracePt t="39991" x="3884613" y="3705225"/>
          <p14:tracePt t="40008" x="3902075" y="3724275"/>
          <p14:tracePt t="40024" x="3919538" y="3724275"/>
          <p14:tracePt t="40041" x="3946525" y="3732213"/>
          <p14:tracePt t="40058" x="3983038" y="3741738"/>
          <p14:tracePt t="40075" x="4027488" y="3741738"/>
          <p14:tracePt t="40091" x="4081463" y="3751263"/>
          <p14:tracePt t="40108" x="4125913" y="3759200"/>
          <p14:tracePt t="40124" x="4170363" y="3768725"/>
          <p14:tracePt t="40141" x="4197350" y="3776663"/>
          <p14:tracePt t="40158" x="4214813" y="3786188"/>
          <p14:tracePt t="40174" x="4241800" y="3813175"/>
          <p14:tracePt t="40191" x="4259263" y="3830638"/>
          <p14:tracePt t="40208" x="4276725" y="3840163"/>
          <p14:tracePt t="40224" x="4295775" y="3848100"/>
          <p14:tracePt t="40241" x="4303713" y="3857625"/>
          <p14:tracePt t="40258" x="4313238" y="3867150"/>
          <p14:tracePt t="40275" x="4322763" y="3875088"/>
          <p14:tracePt t="40291" x="4340225" y="3875088"/>
          <p14:tracePt t="40308" x="4348163" y="3875088"/>
          <p14:tracePt t="40324" x="4367213" y="3884613"/>
          <p14:tracePt t="40341" x="4375150" y="3894138"/>
          <p14:tracePt t="40358" x="4384675" y="3902075"/>
          <p14:tracePt t="40375" x="4402138" y="3919538"/>
          <p14:tracePt t="40391" x="4419600" y="3946525"/>
          <p14:tracePt t="40408" x="4429125" y="3956050"/>
          <p14:tracePt t="40425" x="4446588" y="3965575"/>
          <p14:tracePt t="40441" x="4446588" y="3973513"/>
          <p14:tracePt t="40525" x="4438650" y="3973513"/>
          <p14:tracePt t="40533" x="4429125" y="3973513"/>
          <p14:tracePt t="40541" x="4411663" y="3973513"/>
          <p14:tracePt t="40558" x="4367213" y="3973513"/>
          <p14:tracePt t="40575" x="4295775" y="3983038"/>
          <p14:tracePt t="40591" x="4214813" y="3990975"/>
          <p14:tracePt t="40608" x="4143375" y="4000500"/>
          <p14:tracePt t="40625" x="4081463" y="4017963"/>
          <p14:tracePt t="40641" x="4062413" y="4017963"/>
          <p14:tracePt t="40773" x="4071938" y="4017963"/>
          <p14:tracePt t="40789" x="4081463" y="4017963"/>
          <p14:tracePt t="40797" x="4098925" y="4017963"/>
          <p14:tracePt t="40808" x="4116388" y="4017963"/>
          <p14:tracePt t="40825" x="4143375" y="4017963"/>
          <p14:tracePt t="40841" x="4152900" y="4017963"/>
          <p14:tracePt t="40941" x="4152900" y="4027488"/>
          <p14:tracePt t="40949" x="4133850" y="4027488"/>
          <p14:tracePt t="40958" x="4116388" y="4027488"/>
          <p14:tracePt t="40975" x="4062413" y="4027488"/>
          <p14:tracePt t="40991" x="4027488" y="4027488"/>
          <p14:tracePt t="41008" x="4010025" y="4027488"/>
          <p14:tracePt t="41125" x="4017963" y="4027488"/>
          <p14:tracePt t="41133" x="4037013" y="4027488"/>
          <p14:tracePt t="41141" x="4044950" y="4027488"/>
          <p14:tracePt t="41158" x="4081463" y="4017963"/>
          <p14:tracePt t="41175" x="4125913" y="4000500"/>
          <p14:tracePt t="41191" x="4133850" y="3990975"/>
          <p14:tracePt t="41208" x="4143375" y="3990975"/>
          <p14:tracePt t="41293" x="4133850" y="3990975"/>
          <p14:tracePt t="41301" x="4133850" y="4000500"/>
          <p14:tracePt t="41309" x="4133850" y="4010025"/>
          <p14:tracePt t="41325" x="4125913" y="4017963"/>
          <p14:tracePt t="41429" x="4133850" y="4017963"/>
          <p14:tracePt t="41837" x="4133850" y="4027488"/>
          <p14:tracePt t="42005" x="4133850" y="4037013"/>
          <p14:tracePt t="42614" x="4133850" y="4044950"/>
          <p14:tracePt t="42661" x="4133850" y="4054475"/>
          <p14:tracePt t="42709" x="4133850" y="4062413"/>
          <p14:tracePt t="42765" x="4125913" y="4062413"/>
          <p14:tracePt t="42973" x="4116388" y="4062413"/>
          <p14:tracePt t="43365" x="4116388" y="4071938"/>
          <p14:tracePt t="43485" x="4116388" y="4081463"/>
          <p14:tracePt t="43517" x="4116388" y="4089400"/>
          <p14:tracePt t="43558" x="4116388" y="4098925"/>
          <p14:tracePt t="43582" x="4125913" y="4098925"/>
          <p14:tracePt t="43589" x="4125913" y="4108450"/>
          <p14:tracePt t="43598" x="4125913" y="4116388"/>
          <p14:tracePt t="43613" x="4133850" y="4125913"/>
          <p14:tracePt t="43625" x="4143375" y="4133850"/>
          <p14:tracePt t="43642" x="4143375" y="4152900"/>
          <p14:tracePt t="43658" x="4152900" y="4160838"/>
          <p14:tracePt t="43675" x="4152900" y="4170363"/>
          <p14:tracePt t="43692" x="4152900" y="4179888"/>
          <p14:tracePt t="43725" x="4152900" y="4187825"/>
          <p14:tracePt t="43742" x="4152900" y="4197350"/>
          <p14:tracePt t="43766" x="4152900" y="4205288"/>
          <p14:tracePt t="43775" x="4152900" y="4214813"/>
          <p14:tracePt t="43792" x="4133850" y="4214813"/>
          <p14:tracePt t="43809" x="4125913" y="4224338"/>
          <p14:tracePt t="43825" x="4116388" y="4224338"/>
          <p14:tracePt t="43842" x="4108450" y="4232275"/>
          <p14:tracePt t="43858" x="4098925" y="4232275"/>
          <p14:tracePt t="43875" x="4071938" y="4251325"/>
          <p14:tracePt t="43892" x="4054475" y="4259263"/>
          <p14:tracePt t="43909" x="4010025" y="4268788"/>
          <p14:tracePt t="43925" x="3973513" y="4295775"/>
          <p14:tracePt t="43942" x="3929063" y="4313238"/>
          <p14:tracePt t="43959" x="3875088" y="4322763"/>
          <p14:tracePt t="43975" x="3830638" y="4340225"/>
          <p14:tracePt t="43992" x="3803650" y="4357688"/>
          <p14:tracePt t="44009" x="3786188" y="4367213"/>
          <p14:tracePt t="44025" x="3768725" y="4367213"/>
          <p14:tracePt t="44042" x="3768725" y="4375150"/>
          <p14:tracePt t="44059" x="3759200" y="4375150"/>
          <p14:tracePt t="44075" x="3741738" y="4384675"/>
          <p14:tracePt t="44092" x="3705225" y="4394200"/>
          <p14:tracePt t="44109" x="3633788" y="4394200"/>
          <p14:tracePt t="44125" x="3598863" y="4394200"/>
          <p14:tracePt t="44142" x="3581400" y="4394200"/>
          <p14:tracePt t="44175" x="3571875" y="4394200"/>
          <p14:tracePt t="44270" x="3589338" y="4394200"/>
          <p14:tracePt t="44278" x="3608388" y="4394200"/>
          <p14:tracePt t="44286" x="3633788" y="4394200"/>
          <p14:tracePt t="44294" x="3660775" y="4394200"/>
          <p14:tracePt t="44309" x="3705225" y="4384675"/>
          <p14:tracePt t="44325" x="3714750" y="4384675"/>
          <p14:tracePt t="44510" x="3724275" y="4384675"/>
          <p14:tracePt t="44534" x="3724275" y="4394200"/>
          <p14:tracePt t="44542" x="3732213" y="4394200"/>
          <p14:tracePt t="44559" x="3741738" y="4394200"/>
          <p14:tracePt t="44574" x="3751263" y="4394200"/>
          <p14:tracePt t="44590" x="3759200" y="4394200"/>
          <p14:tracePt t="44598" x="3768725" y="4394200"/>
          <p14:tracePt t="44670" x="3768725" y="4402138"/>
          <p14:tracePt t="44702" x="3759200" y="4402138"/>
          <p14:tracePt t="44718" x="3751263" y="4402138"/>
          <p14:tracePt t="44733" x="3741738" y="4402138"/>
          <p14:tracePt t="44750" x="3741738" y="4411663"/>
          <p14:tracePt t="44758" x="3732213" y="4411663"/>
          <p14:tracePt t="44782" x="3724275" y="4411663"/>
          <p14:tracePt t="44790" x="3714750" y="4411663"/>
          <p14:tracePt t="44806" x="3714750" y="4419600"/>
          <p14:tracePt t="46190" x="3714750" y="4429125"/>
          <p14:tracePt t="46198" x="3714750" y="4438650"/>
          <p14:tracePt t="46214" x="3714750" y="4446588"/>
          <p14:tracePt t="46226" x="3714750" y="4465638"/>
          <p14:tracePt t="46242" x="3714750" y="4491038"/>
          <p14:tracePt t="46259" x="3732213" y="4527550"/>
          <p14:tracePt t="46276" x="3751263" y="4545013"/>
          <p14:tracePt t="46292" x="3751263" y="4581525"/>
          <p14:tracePt t="46309" x="3786188" y="4660900"/>
          <p14:tracePt t="46326" x="3813175" y="4724400"/>
          <p14:tracePt t="46342" x="3840163" y="4786313"/>
          <p14:tracePt t="46359" x="3894138" y="4857750"/>
          <p14:tracePt t="46376" x="3938588" y="4938713"/>
          <p14:tracePt t="46392" x="4000500" y="5027613"/>
          <p14:tracePt t="46409" x="4062413" y="5133975"/>
          <p14:tracePt t="46426" x="4125913" y="5241925"/>
          <p14:tracePt t="46442" x="4170363" y="5322888"/>
          <p14:tracePt t="46459" x="4224338" y="5394325"/>
          <p14:tracePt t="46476" x="4268788" y="5456238"/>
          <p14:tracePt t="46492" x="4313238" y="5510213"/>
          <p14:tracePt t="46509" x="4348163" y="5562600"/>
          <p14:tracePt t="46526" x="4375150" y="5589588"/>
          <p14:tracePt t="46542" x="4411663" y="5626100"/>
          <p14:tracePt t="46559" x="4465638" y="5688013"/>
          <p14:tracePt t="46576" x="4527550" y="5741988"/>
          <p14:tracePt t="46592" x="4581525" y="5803900"/>
          <p14:tracePt t="46609" x="4616450" y="5875338"/>
          <p14:tracePt t="46626" x="4643438" y="5938838"/>
          <p14:tracePt t="46642" x="4670425" y="5983288"/>
          <p14:tracePt t="46659" x="4687888" y="6037263"/>
          <p14:tracePt t="46676" x="4697413" y="6062663"/>
          <p14:tracePt t="46692" x="4705350" y="6099175"/>
          <p14:tracePt t="46709" x="4705350" y="6153150"/>
          <p14:tracePt t="46726" x="4697413" y="6180138"/>
          <p14:tracePt t="46742" x="4670425" y="6188075"/>
          <p14:tracePt t="46759" x="4643438" y="6205538"/>
          <p14:tracePt t="46776" x="4608513" y="6215063"/>
          <p14:tracePt t="46792" x="4562475" y="6232525"/>
          <p14:tracePt t="46809" x="4491038" y="6269038"/>
          <p14:tracePt t="46826" x="4411663" y="6286500"/>
          <p14:tracePt t="46842" x="4322763" y="6303963"/>
          <p14:tracePt t="46859" x="4214813" y="6313488"/>
          <p14:tracePt t="46876" x="4089400" y="6313488"/>
          <p14:tracePt t="46892" x="3973513" y="6313488"/>
          <p14:tracePt t="46909" x="3840163" y="6313488"/>
          <p14:tracePt t="46926" x="3786188" y="6313488"/>
          <p14:tracePt t="46942" x="3732213" y="6313488"/>
          <p14:tracePt t="46959" x="3679825" y="6313488"/>
          <p14:tracePt t="46976" x="3625850" y="6286500"/>
          <p14:tracePt t="46992" x="3571875" y="6269038"/>
          <p14:tracePt t="47009" x="3482975" y="6242050"/>
          <p14:tracePt t="47026" x="3348038" y="6224588"/>
          <p14:tracePt t="47043" x="3170238" y="6205538"/>
          <p14:tracePt t="47059" x="3000375" y="6188075"/>
          <p14:tracePt t="47062" x="2928938" y="6180138"/>
          <p14:tracePt t="47076" x="2884488" y="6170613"/>
          <p14:tracePt t="47092" x="2847975" y="6170613"/>
          <p14:tracePt t="47109" x="2830513" y="6170613"/>
          <p14:tracePt t="47142" x="2822575" y="6170613"/>
          <p14:tracePt t="47159" x="2813050" y="6170613"/>
          <p14:tracePt t="47206" x="2813050" y="6161088"/>
          <p14:tracePt t="47214" x="2813050" y="6153150"/>
          <p14:tracePt t="47238" x="2803525" y="6153150"/>
          <p14:tracePt t="47246" x="2803525" y="6143625"/>
          <p14:tracePt t="47270" x="2803525" y="6134100"/>
          <p14:tracePt t="47286" x="2795588" y="6126163"/>
          <p14:tracePt t="47294" x="2795588" y="6116638"/>
          <p14:tracePt t="47302" x="2786063" y="6116638"/>
          <p14:tracePt t="47310" x="2776538" y="6116638"/>
          <p14:tracePt t="47326" x="2759075" y="6099175"/>
          <p14:tracePt t="47342" x="2751138" y="6089650"/>
          <p14:tracePt t="47359" x="2741613" y="6089650"/>
          <p14:tracePt t="47376" x="2732088" y="6081713"/>
          <p14:tracePt t="47510" x="2732088" y="6089650"/>
          <p14:tracePt t="47526" x="2741613" y="6099175"/>
          <p14:tracePt t="47534" x="2751138" y="6108700"/>
          <p14:tracePt t="47542" x="2759075" y="6126163"/>
          <p14:tracePt t="47559" x="2786063" y="6153150"/>
          <p14:tracePt t="47576" x="2822575" y="6180138"/>
          <p14:tracePt t="47593" x="2857500" y="6205538"/>
          <p14:tracePt t="47609" x="2911475" y="6242050"/>
          <p14:tracePt t="47626" x="2982913" y="6269038"/>
          <p14:tracePt t="47643" x="3071813" y="6303963"/>
          <p14:tracePt t="47659" x="3187700" y="6357938"/>
          <p14:tracePt t="47676" x="3276600" y="6384925"/>
          <p14:tracePt t="47693" x="3330575" y="6411913"/>
          <p14:tracePt t="47709" x="3357563" y="6419850"/>
          <p14:tracePt t="47726" x="3367088" y="6429375"/>
          <p14:tracePt t="47743" x="3384550" y="6429375"/>
          <p14:tracePt t="47759" x="3419475" y="6438900"/>
          <p14:tracePt t="47776" x="3465513" y="6446838"/>
          <p14:tracePt t="47793" x="3500438" y="6456363"/>
          <p14:tracePt t="47809" x="3527425" y="6456363"/>
          <p14:tracePt t="47826" x="3544888" y="6465888"/>
          <p14:tracePt t="47843" x="3554413" y="6465888"/>
          <p14:tracePt t="47859" x="3562350" y="6465888"/>
          <p14:tracePt t="47876" x="3581400" y="6465888"/>
          <p14:tracePt t="47893" x="3598863" y="6465888"/>
          <p14:tracePt t="47910" x="3670300" y="6465888"/>
          <p14:tracePt t="47926" x="3724275" y="6465888"/>
          <p14:tracePt t="47943" x="3795713" y="6483350"/>
          <p14:tracePt t="47959" x="3902075" y="6518275"/>
          <p14:tracePt t="47976" x="4017963" y="6562725"/>
          <p14:tracePt t="47993" x="4116388" y="6589713"/>
          <p14:tracePt t="48009" x="4197350" y="6608763"/>
          <p14:tracePt t="48026" x="4241800" y="6616700"/>
          <p14:tracePt t="48043" x="4268788" y="6616700"/>
          <p14:tracePt t="48059" x="4286250" y="6616700"/>
          <p14:tracePt t="48062" x="4303713" y="6626225"/>
          <p14:tracePt t="48076" x="4313238" y="6634163"/>
          <p14:tracePt t="48093" x="4340225" y="6643688"/>
          <p14:tracePt t="48110" x="4419600" y="6661150"/>
          <p14:tracePt t="48126" x="4483100" y="6670675"/>
          <p14:tracePt t="48143" x="4545013" y="6670675"/>
          <p14:tracePt t="48159" x="4589463" y="6670675"/>
          <p14:tracePt t="48176" x="4608513" y="6670675"/>
          <p14:tracePt t="48193" x="4616450" y="6670675"/>
          <p14:tracePt t="48209" x="4633913" y="6670675"/>
          <p14:tracePt t="48226" x="4643438" y="6670675"/>
          <p14:tracePt t="48243" x="4652963" y="6670675"/>
          <p14:tracePt t="48259" x="4670425" y="6670675"/>
          <p14:tracePt t="48276" x="4687888" y="6670675"/>
          <p14:tracePt t="48293" x="4714875" y="6661150"/>
          <p14:tracePt t="48310" x="4741863" y="6661150"/>
          <p14:tracePt t="48343" x="4751388" y="6661150"/>
          <p14:tracePt t="48359" x="4751388" y="6653213"/>
          <p14:tracePt t="48376" x="4768850" y="6653213"/>
          <p14:tracePt t="48393" x="4776788" y="6653213"/>
          <p14:tracePt t="48409" x="4786313" y="6653213"/>
          <p14:tracePt t="48426" x="4803775" y="6653213"/>
          <p14:tracePt t="48443" x="4813300" y="6653213"/>
          <p14:tracePt t="48459" x="4830763" y="6653213"/>
          <p14:tracePt t="48476" x="4840288" y="6653213"/>
          <p14:tracePt t="48493" x="4857750" y="6653213"/>
          <p14:tracePt t="48510" x="4867275" y="6653213"/>
          <p14:tracePt t="48526" x="4884738" y="6653213"/>
          <p14:tracePt t="48543" x="4911725" y="6653213"/>
          <p14:tracePt t="48559" x="4956175" y="6653213"/>
          <p14:tracePt t="48576" x="5000625" y="6653213"/>
          <p14:tracePt t="48593" x="5045075" y="6653213"/>
          <p14:tracePt t="48609" x="5089525" y="6653213"/>
          <p14:tracePt t="48626" x="5133975" y="6653213"/>
          <p14:tracePt t="48643" x="5197475" y="6653213"/>
          <p14:tracePt t="48659" x="5268913" y="6653213"/>
          <p14:tracePt t="48676" x="5367338" y="6653213"/>
          <p14:tracePt t="48693" x="5473700" y="6643688"/>
          <p14:tracePt t="48710" x="5634038" y="6626225"/>
          <p14:tracePt t="48726" x="5751513" y="6616700"/>
          <p14:tracePt t="48743" x="5857875" y="6608763"/>
          <p14:tracePt t="48759" x="5973763" y="6608763"/>
          <p14:tracePt t="48776" x="6099175" y="6608763"/>
          <p14:tracePt t="48793" x="6205538" y="6608763"/>
          <p14:tracePt t="48809" x="6313488" y="6608763"/>
          <p14:tracePt t="48826" x="6419850" y="6608763"/>
          <p14:tracePt t="48843" x="6537325" y="6608763"/>
          <p14:tracePt t="48859" x="6653213" y="6599238"/>
          <p14:tracePt t="48876" x="6786563" y="6589713"/>
          <p14:tracePt t="48893" x="6929438" y="6581775"/>
          <p14:tracePt t="48910" x="7161213" y="6572250"/>
          <p14:tracePt t="48926" x="7313613" y="6572250"/>
          <p14:tracePt t="48943" x="7446963" y="6572250"/>
          <p14:tracePt t="48959" x="7581900" y="6562725"/>
          <p14:tracePt t="48976" x="7688263" y="6554788"/>
          <p14:tracePt t="48993" x="7777163" y="6527800"/>
          <p14:tracePt t="49009" x="7867650" y="6510338"/>
          <p14:tracePt t="49026" x="7991475" y="6483350"/>
          <p14:tracePt t="49043" x="8134350" y="6465888"/>
          <p14:tracePt t="49060" x="8304213" y="6438900"/>
          <p14:tracePt t="49062" x="8394700" y="6419850"/>
          <p14:tracePt t="49076" x="8474075" y="6402388"/>
          <p14:tracePt t="49093" x="8626475" y="6375400"/>
          <p14:tracePt t="49110" x="8796338" y="6340475"/>
          <p14:tracePt t="49126" x="8902700" y="6323013"/>
          <p14:tracePt t="49143" x="9001125" y="6303963"/>
          <p14:tracePt t="49159" x="9126538" y="6286500"/>
          <p14:tracePt t="49176" x="9232900" y="6259513"/>
          <p14:tracePt t="49193" x="9323388" y="6251575"/>
          <p14:tracePt t="49209" x="9402763" y="6242050"/>
          <p14:tracePt t="49226" x="9466263" y="6224588"/>
          <p14:tracePt t="49243" x="9518650" y="6215063"/>
          <p14:tracePt t="49260" x="9572625" y="6205538"/>
          <p14:tracePt t="49276" x="9644063" y="6188075"/>
          <p14:tracePt t="49293" x="9705975" y="6170613"/>
          <p14:tracePt t="49310" x="9777413" y="6161088"/>
          <p14:tracePt t="49326" x="9796463" y="6161088"/>
          <p14:tracePt t="49343" x="9804400" y="6161088"/>
          <p14:tracePt t="49446" x="9804400" y="6153150"/>
          <p14:tracePt t="49478" x="9796463" y="6153150"/>
          <p14:tracePt t="49486" x="9769475" y="6153150"/>
          <p14:tracePt t="49494" x="9725025" y="6153150"/>
          <p14:tracePt t="49510" x="9599613" y="6153150"/>
          <p14:tracePt t="49526" x="9483725" y="6153150"/>
          <p14:tracePt t="49543" x="9375775" y="6153150"/>
          <p14:tracePt t="49560" x="9259888" y="6153150"/>
          <p14:tracePt t="49576" x="9134475" y="6153150"/>
          <p14:tracePt t="49593" x="9001125" y="6153150"/>
          <p14:tracePt t="49610" x="8902700" y="6153150"/>
          <p14:tracePt t="49626" x="8804275" y="6153150"/>
          <p14:tracePt t="49643" x="8697913" y="6153150"/>
          <p14:tracePt t="49660" x="8589963" y="6153150"/>
          <p14:tracePt t="49676" x="8466138" y="6153150"/>
          <p14:tracePt t="49693" x="8340725" y="6153150"/>
          <p14:tracePt t="49710" x="8143875" y="6153150"/>
          <p14:tracePt t="49726" x="8010525" y="6153150"/>
          <p14:tracePt t="49743" x="7885113" y="6153150"/>
          <p14:tracePt t="49760" x="7759700" y="6153150"/>
          <p14:tracePt t="49776" x="7680325" y="6153150"/>
          <p14:tracePt t="49793" x="7589838" y="6153150"/>
          <p14:tracePt t="49810" x="7518400" y="6153150"/>
          <p14:tracePt t="49826" x="7456488" y="6153150"/>
          <p14:tracePt t="49843" x="7412038" y="6153150"/>
          <p14:tracePt t="49860" x="7358063" y="6153150"/>
          <p14:tracePt t="49876" x="7304088" y="6153150"/>
          <p14:tracePt t="49893" x="7232650" y="6153150"/>
          <p14:tracePt t="49910" x="7099300" y="6153150"/>
          <p14:tracePt t="49926" x="7000875" y="6153150"/>
          <p14:tracePt t="49943" x="6911975" y="6153150"/>
          <p14:tracePt t="49960" x="6848475" y="6153150"/>
          <p14:tracePt t="49976" x="6831013" y="6153150"/>
          <p14:tracePt t="49993" x="6813550" y="6153150"/>
          <p14:tracePt t="51198" x="6823075" y="6153150"/>
          <p14:tracePt t="51262" x="6831013" y="6153150"/>
          <p14:tracePt t="51279" x="6840538" y="6143625"/>
          <p14:tracePt t="51295" x="6848475" y="6143625"/>
          <p14:tracePt t="51303" x="6858000" y="6143625"/>
          <p14:tracePt t="51310" x="6858000" y="6134100"/>
          <p14:tracePt t="51326" x="6875463" y="6126163"/>
          <p14:tracePt t="51343" x="6894513" y="6108700"/>
          <p14:tracePt t="51360" x="6911975" y="6099175"/>
          <p14:tracePt t="51377" x="6919913" y="6099175"/>
          <p14:tracePt t="51393" x="6929438" y="6089650"/>
          <p14:tracePt t="51410" x="6938963" y="6089650"/>
          <p14:tracePt t="51427" x="6938963" y="6081713"/>
          <p14:tracePt t="51443" x="6938963" y="6072188"/>
          <p14:tracePt t="51460" x="6946900" y="6072188"/>
          <p14:tracePt t="51503" x="6946900" y="6062663"/>
          <p14:tracePt t="51511" x="6956425" y="6062663"/>
          <p14:tracePt t="51631" x="6965950" y="6062663"/>
          <p14:tracePt t="52263" x="6973888" y="6062663"/>
          <p14:tracePt t="52295" x="6983413" y="6062663"/>
          <p14:tracePt t="52310" x="6983413" y="6072188"/>
          <p14:tracePt t="52319" x="6991350" y="6072188"/>
          <p14:tracePt t="52327" x="6991350" y="6081713"/>
          <p14:tracePt t="52351" x="7000875" y="6081713"/>
          <p14:tracePt t="52360" x="7010400" y="6089650"/>
          <p14:tracePt t="52377" x="7018338" y="6089650"/>
          <p14:tracePt t="52393" x="7027863" y="6099175"/>
          <p14:tracePt t="52410" x="7037388" y="6116638"/>
          <p14:tracePt t="52427" x="7045325" y="6116638"/>
          <p14:tracePt t="52443" x="7054850" y="6134100"/>
          <p14:tracePt t="52460" x="7062788" y="6153150"/>
          <p14:tracePt t="52477" x="7072313" y="6161088"/>
          <p14:tracePt t="52493" x="7081838" y="6170613"/>
          <p14:tracePt t="52510" x="7089775" y="6180138"/>
          <p14:tracePt t="52527" x="7089775" y="6188075"/>
          <p14:tracePt t="52560" x="7089775" y="6197600"/>
          <p14:tracePt t="52599" x="7099300" y="6197600"/>
          <p14:tracePt t="52607" x="7099300" y="6205538"/>
          <p14:tracePt t="52679" x="7099300" y="6215063"/>
          <p14:tracePt t="52719" x="7099300" y="6224588"/>
          <p14:tracePt t="52743" x="7108825" y="6224588"/>
          <p14:tracePt t="52751" x="7116763" y="6224588"/>
          <p14:tracePt t="52760" x="7116763" y="6232525"/>
          <p14:tracePt t="52777" x="7116763" y="6242050"/>
          <p14:tracePt t="52794" x="7116763" y="6251575"/>
          <p14:tracePt t="52810" x="7116763" y="6259513"/>
          <p14:tracePt t="52827" x="7116763" y="6269038"/>
          <p14:tracePt t="52844" x="7126288" y="6269038"/>
          <p14:tracePt t="52860" x="7126288" y="6286500"/>
          <p14:tracePt t="52877" x="7134225" y="6296025"/>
          <p14:tracePt t="52894" x="7134225" y="6313488"/>
          <p14:tracePt t="52910" x="7153275" y="6340475"/>
          <p14:tracePt t="52927" x="7153275" y="6357938"/>
          <p14:tracePt t="52943" x="7161213" y="6367463"/>
          <p14:tracePt t="52960" x="7161213" y="6375400"/>
          <p14:tracePt t="52994" x="7161213" y="63849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b="1" dirty="0">
                <a:cs typeface="B Yagut" panose="00000400000000000000" pitchFamily="2" charset="-78"/>
              </a:rPr>
              <a:t>نکات</a:t>
            </a:r>
            <a:r>
              <a:rPr lang="ar-SA" sz="4000" b="1" dirty="0">
                <a:cs typeface="B Yagut" panose="00000400000000000000" pitchFamily="2" charset="-78"/>
              </a:rPr>
              <a:t> دارو</a:t>
            </a:r>
            <a:r>
              <a:rPr lang="fa-IR" sz="4000" b="1" dirty="0">
                <a:cs typeface="B Yagut" panose="00000400000000000000" pitchFamily="2" charset="-78"/>
              </a:rPr>
              <a:t>یی مهم</a:t>
            </a:r>
            <a:r>
              <a:rPr lang="ar-SA" sz="4000" b="1" dirty="0">
                <a:cs typeface="B Yagut" panose="00000400000000000000" pitchFamily="2" charset="-78"/>
              </a:rPr>
              <a:t> بر اساس میزان خطر قلبی عروقی</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algn="r" rtl="1">
              <a:lnSpc>
                <a:spcPct val="110000"/>
              </a:lnSpc>
              <a:spcAft>
                <a:spcPts val="600"/>
              </a:spcAft>
            </a:pPr>
            <a:r>
              <a:rPr lang="ar-SA" sz="2800" dirty="0">
                <a:cs typeface="B Yagut" panose="00000400000000000000" pitchFamily="2" charset="-78"/>
              </a:rPr>
              <a:t>برای افراد در معرض خطر ، در صورت نداشتن منع مصرف داروهای زیر ، با توجه به میزان خطر قلبی عروقی درمان دارويي توسط پزشک تجویز می گردد: </a:t>
            </a:r>
            <a:endParaRPr lang="en-US" sz="2800" dirty="0">
              <a:cs typeface="B Yagut" panose="00000400000000000000" pitchFamily="2" charset="-78"/>
            </a:endParaRPr>
          </a:p>
          <a:p>
            <a:pPr lvl="0" algn="r" rtl="1">
              <a:lnSpc>
                <a:spcPct val="110000"/>
              </a:lnSpc>
              <a:spcAft>
                <a:spcPts val="600"/>
              </a:spcAft>
            </a:pPr>
            <a:r>
              <a:rPr lang="ar-SA" sz="2800" dirty="0">
                <a:cs typeface="B Yagut" panose="00000400000000000000" pitchFamily="2" charset="-78"/>
              </a:rPr>
              <a:t>برای افراد با میزان خطر 20 % و بالاتر که فشارخون مساوی یا بیش از </a:t>
            </a:r>
            <a:r>
              <a:rPr lang="fa-IR" sz="2800" dirty="0">
                <a:cs typeface="B Yagut" panose="00000400000000000000" pitchFamily="2" charset="-78"/>
              </a:rPr>
              <a:t>140/90 </a:t>
            </a:r>
            <a:r>
              <a:rPr lang="ar-SA" sz="2800" dirty="0">
                <a:cs typeface="B Yagut" panose="00000400000000000000" pitchFamily="2" charset="-78"/>
              </a:rPr>
              <a:t> دارند بايد درمان دارویی با داروهای کاهنده فشارخون، مانند تیازیدها، شروع شود .</a:t>
            </a:r>
            <a:endParaRPr lang="en-US" sz="2800" dirty="0">
              <a:cs typeface="B Yagut" panose="00000400000000000000" pitchFamily="2" charset="-78"/>
            </a:endParaRPr>
          </a:p>
          <a:p>
            <a:pPr lvl="0" algn="r" rtl="1">
              <a:lnSpc>
                <a:spcPct val="110000"/>
              </a:lnSpc>
              <a:spcAft>
                <a:spcPts val="600"/>
              </a:spcAft>
            </a:pPr>
            <a:r>
              <a:rPr lang="ar-SA" sz="2800" dirty="0">
                <a:cs typeface="B Yagut" panose="00000400000000000000" pitchFamily="2" charset="-78"/>
              </a:rPr>
              <a:t>برای افراد با میزان خطر30 % و بالاتر علاوه بر داروهای کاهنده فشارخون، داروی کاهنده چربی خون همچون استاتین نیز تجویز شود. </a:t>
            </a:r>
            <a:endParaRPr lang="en-US" sz="2800" dirty="0">
              <a:cs typeface="B Yagut" panose="00000400000000000000" pitchFamily="2" charset="-78"/>
            </a:endParaRPr>
          </a:p>
          <a:p>
            <a:pPr lvl="0" algn="r" rtl="1">
              <a:lnSpc>
                <a:spcPct val="110000"/>
              </a:lnSpc>
              <a:spcAft>
                <a:spcPts val="600"/>
              </a:spcAft>
            </a:pPr>
            <a:r>
              <a:rPr lang="ar-SA" sz="2800" dirty="0">
                <a:cs typeface="B Yagut" panose="00000400000000000000" pitchFamily="2" charset="-78"/>
              </a:rPr>
              <a:t>برای افراد مبتلا به سکته های قلبی و سکته های مغزی غیرخونریزی دهنده نیز باید آسپیرین تجویز گردد.</a:t>
            </a:r>
            <a:endParaRPr lang="en-US" sz="2800" dirty="0">
              <a:cs typeface="B Yagut" panose="00000400000000000000" pitchFamily="2" charset="-78"/>
            </a:endParaRPr>
          </a:p>
          <a:p>
            <a:pPr algn="r" rtl="1">
              <a:lnSpc>
                <a:spcPct val="110000"/>
              </a:lnSpc>
              <a:spcAft>
                <a:spcPts val="600"/>
              </a:spcAft>
            </a:pPr>
            <a:r>
              <a:rPr lang="fa-IR" sz="2800" dirty="0">
                <a:cs typeface="B Yagut" panose="00000400000000000000" pitchFamily="2" charset="-78"/>
              </a:rPr>
              <a:t>یکی از مهمترین وظایف بهورز / مراقب سلامت پیگیری نمودن مصرف منظم داروهای فوق است که توسط پزشک برای بیماران تجویز شده است.  </a:t>
            </a:r>
            <a:endParaRPr lang="en-US" sz="2800" dirty="0">
              <a:cs typeface="B Yagut" panose="00000400000000000000" pitchFamily="2" charset="-78"/>
            </a:endParaRPr>
          </a:p>
          <a:p>
            <a:pPr algn="r" rtl="1">
              <a:lnSpc>
                <a:spcPct val="110000"/>
              </a:lnSpc>
              <a:spcAft>
                <a:spcPts val="600"/>
              </a:spcAft>
            </a:pPr>
            <a:endParaRPr lang="en-US"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0193643"/>
      </p:ext>
    </p:extLst>
  </p:cSld>
  <p:clrMapOvr>
    <a:masterClrMapping/>
  </p:clrMapOvr>
  <mc:AlternateContent xmlns:mc="http://schemas.openxmlformats.org/markup-compatibility/2006" xmlns:p14="http://schemas.microsoft.com/office/powerpoint/2010/main">
    <mc:Choice Requires="p14">
      <p:transition spd="slow" p14:dur="2000" advTm="182897"/>
    </mc:Choice>
    <mc:Fallback xmlns="">
      <p:transition spd="slow" advTm="18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834" x="7161213" y="6394450"/>
          <p14:tracePt t="1842" x="7170738" y="6394450"/>
          <p14:tracePt t="3098" x="7170738" y="6384925"/>
          <p14:tracePt t="3115" x="7170738" y="6375400"/>
          <p14:tracePt t="3154" x="7170738" y="6367463"/>
          <p14:tracePt t="3194" x="7170738" y="6357938"/>
          <p14:tracePt t="3202" x="7170738" y="6348413"/>
          <p14:tracePt t="3218" x="7170738" y="6340475"/>
          <p14:tracePt t="3235" x="7170738" y="6330950"/>
          <p14:tracePt t="3250" x="7170738" y="6323013"/>
          <p14:tracePt t="3258" x="7161213" y="6313488"/>
          <p14:tracePt t="3274" x="7161213" y="6303963"/>
          <p14:tracePt t="3287" x="7161213" y="6276975"/>
          <p14:tracePt t="3304" x="7161213" y="6224588"/>
          <p14:tracePt t="3321" x="7143750" y="6170613"/>
          <p14:tracePt t="3337" x="7143750" y="6134100"/>
          <p14:tracePt t="3354" x="7134225" y="6108700"/>
          <p14:tracePt t="3371" x="7126288" y="6099175"/>
          <p14:tracePt t="3387" x="7126288" y="6081713"/>
          <p14:tracePt t="3674" x="7116763" y="6081713"/>
          <p14:tracePt t="3899" x="7108825" y="6081713"/>
          <p14:tracePt t="3906" x="7108825" y="6089650"/>
          <p14:tracePt t="4195" x="7108825" y="6099175"/>
          <p14:tracePt t="4202" x="7099300" y="6099175"/>
          <p14:tracePt t="4218" x="7089775" y="6099175"/>
          <p14:tracePt t="4251" x="7089775" y="6108700"/>
          <p14:tracePt t="4323" x="7081838" y="6108700"/>
          <p14:tracePt t="4338" x="7081838" y="6116638"/>
          <p14:tracePt t="4355" x="7072313" y="6116638"/>
          <p14:tracePt t="4379" x="7062788" y="6116638"/>
          <p14:tracePt t="4386" x="7062788" y="6126163"/>
          <p14:tracePt t="4555" x="7062788" y="6134100"/>
          <p14:tracePt t="4659" x="7054850" y="6134100"/>
          <p14:tracePt t="4707" x="7045325" y="6134100"/>
          <p14:tracePt t="4731" x="7045325" y="6143625"/>
          <p14:tracePt t="4763" x="7037388" y="6143625"/>
          <p14:tracePt t="5035" x="7037388" y="6153150"/>
          <p14:tracePt t="5043" x="7027863" y="6153150"/>
          <p14:tracePt t="5075" x="7018338" y="6153150"/>
          <p14:tracePt t="5107" x="7010400" y="6153150"/>
          <p14:tracePt t="5115" x="7000875" y="6153150"/>
          <p14:tracePt t="5123" x="7000875" y="6161088"/>
          <p14:tracePt t="5138" x="6991350" y="6161088"/>
          <p14:tracePt t="5170" x="6983413" y="6161088"/>
          <p14:tracePt t="5178" x="6983413" y="6170613"/>
          <p14:tracePt t="5306" x="6973888" y="6170613"/>
          <p14:tracePt t="5315" x="6965950" y="6170613"/>
          <p14:tracePt t="5371" x="6965950" y="6180138"/>
          <p14:tracePt t="5387" x="6956425" y="6180138"/>
          <p14:tracePt t="5619" x="6946900" y="6180138"/>
          <p14:tracePt t="5810" x="6938963" y="6180138"/>
          <p14:tracePt t="5819" x="6938963" y="6188075"/>
          <p14:tracePt t="5827" x="6929438" y="6188075"/>
          <p14:tracePt t="5859" x="6929438" y="6197600"/>
          <p14:tracePt t="5883" x="6919913" y="6197600"/>
          <p14:tracePt t="5899" x="6919913" y="6205538"/>
          <p14:tracePt t="6059" x="6911975" y="6205538"/>
          <p14:tracePt t="6163" x="6902450" y="6205538"/>
          <p14:tracePt t="6179" x="6902450" y="6215063"/>
          <p14:tracePt t="6227" x="6894513" y="6215063"/>
          <p14:tracePt t="6291" x="6894513" y="6224588"/>
          <p14:tracePt t="6323" x="6884988" y="6224588"/>
          <p14:tracePt t="6475" x="6875463" y="6224588"/>
          <p14:tracePt t="6539" x="6867525" y="6224588"/>
          <p14:tracePt t="6547" x="6867525" y="6232525"/>
          <p14:tracePt t="6611" x="6867525" y="6242050"/>
          <p14:tracePt t="6635" x="6858000" y="6242050"/>
          <p14:tracePt t="6659" x="6858000" y="6251575"/>
          <p14:tracePt t="6683" x="6848475" y="6251575"/>
          <p14:tracePt t="6747" x="6840538" y="6251575"/>
          <p14:tracePt t="6803" x="6831013" y="6259513"/>
          <p14:tracePt t="6835" x="6823075" y="6259513"/>
          <p14:tracePt t="6843" x="6813550" y="6259513"/>
          <p14:tracePt t="6859" x="6813550" y="6269038"/>
          <p14:tracePt t="6867" x="6813550" y="6276975"/>
          <p14:tracePt t="6875" x="6804025" y="6276975"/>
          <p14:tracePt t="7771" x="6796088" y="6276975"/>
          <p14:tracePt t="7787" x="6796088" y="6286500"/>
          <p14:tracePt t="7803" x="6786563" y="6286500"/>
          <p14:tracePt t="7819" x="6786563" y="6296025"/>
          <p14:tracePt t="7835" x="6777038" y="6296025"/>
          <p14:tracePt t="8211" x="6777038" y="6303963"/>
          <p14:tracePt t="8227" x="6769100" y="6303963"/>
          <p14:tracePt t="8283" x="6759575" y="6303963"/>
          <p14:tracePt t="8347" x="6751638" y="6313488"/>
          <p14:tracePt t="8379" x="6742113" y="6313488"/>
          <p14:tracePt t="8411" x="6732588" y="6313488"/>
          <p14:tracePt t="8443" x="6724650" y="6313488"/>
          <p14:tracePt t="8475" x="6715125" y="6313488"/>
          <p14:tracePt t="8507" x="6705600" y="6313488"/>
          <p14:tracePt t="8547" x="6697663" y="6313488"/>
          <p14:tracePt t="8571" x="6688138" y="6313488"/>
          <p14:tracePt t="8587" x="6688138" y="6323013"/>
          <p14:tracePt t="8635" x="6680200" y="6323013"/>
          <p14:tracePt t="8667" x="6670675" y="6330950"/>
          <p14:tracePt t="8699" x="6661150" y="6330950"/>
          <p14:tracePt t="8739" x="6653213" y="6330950"/>
          <p14:tracePt t="8827" x="6653213" y="6340475"/>
          <p14:tracePt t="8963" x="6643688" y="6340475"/>
          <p14:tracePt t="8971" x="6634163" y="6340475"/>
          <p14:tracePt t="9259" x="6626225" y="6340475"/>
          <p14:tracePt t="9283" x="6626225" y="6348413"/>
          <p14:tracePt t="9603" x="6616700" y="6348413"/>
          <p14:tracePt t="9643" x="6616700" y="6357938"/>
          <p14:tracePt t="9740" x="6608763" y="6357938"/>
          <p14:tracePt t="13772" x="6599238" y="6357938"/>
          <p14:tracePt t="13796" x="6589713" y="6357938"/>
          <p14:tracePt t="13820" x="6581775" y="6357938"/>
          <p14:tracePt t="13828" x="6581775" y="6367463"/>
          <p14:tracePt t="14036" x="6572250" y="6367463"/>
          <p14:tracePt t="14044" x="6572250" y="6375400"/>
          <p14:tracePt t="14052" x="6572250" y="6384925"/>
          <p14:tracePt t="14084" x="6572250" y="6394450"/>
          <p14:tracePt t="14092" x="6562725" y="6394450"/>
          <p14:tracePt t="14100" x="6554788" y="6394450"/>
          <p14:tracePt t="14172" x="6554788" y="6402388"/>
          <p14:tracePt t="19717" x="6554788" y="6411913"/>
          <p14:tracePt t="20021" x="6545263" y="6411913"/>
          <p14:tracePt t="22365" x="6545263" y="6402388"/>
          <p14:tracePt t="22413" x="6545263" y="6394450"/>
          <p14:tracePt t="22429" x="6554788" y="6394450"/>
          <p14:tracePt t="22453" x="6562725" y="6394450"/>
          <p14:tracePt t="22469" x="6572250" y="6394450"/>
          <p14:tracePt t="22477" x="6572250" y="6384925"/>
          <p14:tracePt t="22493" x="6581775" y="6384925"/>
          <p14:tracePt t="22502" x="6581775" y="6375400"/>
          <p14:tracePt t="22517" x="6589713" y="6375400"/>
          <p14:tracePt t="22533" x="6599238" y="6375400"/>
          <p14:tracePt t="22565" x="6608763" y="6375400"/>
          <p14:tracePt t="22973" x="6608763" y="6384925"/>
          <p14:tracePt t="22989" x="6608763" y="6394450"/>
          <p14:tracePt t="23005" x="6608763" y="6402388"/>
          <p14:tracePt t="23021" x="6608763" y="6411913"/>
          <p14:tracePt t="23037" x="6608763" y="6419850"/>
          <p14:tracePt t="23045" x="6608763" y="6429375"/>
          <p14:tracePt t="23061" x="6608763" y="6438900"/>
          <p14:tracePt t="23790" x="6608763" y="6429375"/>
          <p14:tracePt t="23797" x="6608763" y="6419850"/>
          <p14:tracePt t="23829" x="6608763" y="6411913"/>
          <p14:tracePt t="23893" x="6608763" y="6402388"/>
          <p14:tracePt t="23965" x="6608763" y="6394450"/>
          <p14:tracePt t="24062" x="6608763" y="6384925"/>
          <p14:tracePt t="24077" x="6608763" y="6375400"/>
          <p14:tracePt t="24094" x="6608763" y="6367463"/>
          <p14:tracePt t="24261" x="6599238" y="6367463"/>
          <p14:tracePt t="24325" x="6599238" y="6357938"/>
          <p14:tracePt t="24341" x="6589713" y="6357938"/>
          <p14:tracePt t="24366" x="6589713" y="6348413"/>
          <p14:tracePt t="24389" x="6589713" y="6340475"/>
          <p14:tracePt t="24414" x="6581775" y="6340475"/>
          <p14:tracePt t="24437" x="6572250" y="6330950"/>
          <p14:tracePt t="24453" x="6572250" y="6323013"/>
          <p14:tracePt t="24461" x="6562725" y="6323013"/>
          <p14:tracePt t="24478" x="6554788" y="6323013"/>
          <p14:tracePt t="24493" x="6554788" y="6313488"/>
          <p14:tracePt t="24510" x="6545263" y="6313488"/>
          <p14:tracePt t="24574" x="6537325" y="6313488"/>
          <p14:tracePt t="24614" x="6537325" y="6303963"/>
          <p14:tracePt t="24637" x="6527800" y="6303963"/>
          <p14:tracePt t="24646" x="6518275" y="6303963"/>
          <p14:tracePt t="24693" x="6518275" y="6296025"/>
          <p14:tracePt t="24701" x="6510338" y="6296025"/>
          <p14:tracePt t="25006" x="6500813" y="6296025"/>
          <p14:tracePt t="25221" x="6491288" y="6296025"/>
          <p14:tracePt t="25278" x="6483350" y="6296025"/>
          <p14:tracePt t="25542" x="6473825" y="6296025"/>
          <p14:tracePt t="25638" x="6465888" y="6296025"/>
          <p14:tracePt t="26334" x="6456363" y="6296025"/>
          <p14:tracePt t="26486" x="6456363" y="6303963"/>
          <p14:tracePt t="26503" x="6446838" y="6303963"/>
          <p14:tracePt t="26598" x="6446838" y="6313488"/>
          <p14:tracePt t="26646" x="6438900" y="6313488"/>
          <p14:tracePt t="26662" x="6438900" y="6323013"/>
          <p14:tracePt t="42752" x="6429375" y="6323013"/>
          <p14:tracePt t="43768" x="6419850" y="6323013"/>
          <p14:tracePt t="43840" x="6411913" y="6323013"/>
          <p14:tracePt t="43880" x="6402388" y="6323013"/>
          <p14:tracePt t="43928" x="6394450" y="6323013"/>
          <p14:tracePt t="43968" x="6394450" y="6330950"/>
          <p14:tracePt t="43976" x="6384925" y="6330950"/>
          <p14:tracePt t="45025" x="6375400" y="6330950"/>
          <p14:tracePt t="45512" x="6367463" y="6330950"/>
          <p14:tracePt t="45529" x="6367463" y="6340475"/>
          <p14:tracePt t="45544" x="6357938" y="6340475"/>
          <p14:tracePt t="46401" x="6348413" y="6340475"/>
          <p14:tracePt t="46409" x="6348413" y="6348413"/>
          <p14:tracePt t="46425" x="6340475" y="6348413"/>
          <p14:tracePt t="46449" x="6330950" y="6348413"/>
          <p14:tracePt t="46512" x="6330950" y="6357938"/>
          <p14:tracePt t="47217" x="6323013" y="6357938"/>
          <p14:tracePt t="49841" x="6313488" y="6357938"/>
          <p14:tracePt t="50001" x="6313488" y="6367463"/>
          <p14:tracePt t="50049" x="6303963" y="6367463"/>
          <p14:tracePt t="50265" x="6296025" y="6367463"/>
          <p14:tracePt t="50697" x="6296025" y="6375400"/>
          <p14:tracePt t="50705" x="6286500" y="6384925"/>
          <p14:tracePt t="50737" x="6276975" y="6384925"/>
          <p14:tracePt t="50745" x="6276975" y="6394450"/>
          <p14:tracePt t="50769" x="6269038" y="6394450"/>
          <p14:tracePt t="50785" x="6259513" y="6394450"/>
          <p14:tracePt t="50793" x="6259513" y="6402388"/>
          <p14:tracePt t="50809" x="6251575" y="6402388"/>
          <p14:tracePt t="50817" x="6251575" y="6411913"/>
          <p14:tracePt t="50841" x="6242050" y="6411913"/>
          <p14:tracePt t="50913" x="6232525" y="6411913"/>
          <p14:tracePt t="50945" x="6224588" y="6411913"/>
          <p14:tracePt t="50961" x="6215063" y="6419850"/>
          <p14:tracePt t="51041" x="6205538" y="6419850"/>
          <p14:tracePt t="51057" x="6205538" y="6429375"/>
          <p14:tracePt t="51081" x="6197600" y="6429375"/>
          <p14:tracePt t="51089" x="6188075" y="6429375"/>
          <p14:tracePt t="51097" x="6188075" y="6438900"/>
          <p14:tracePt t="51113" x="6180138" y="6438900"/>
          <p14:tracePt t="51210" x="6170613" y="6438900"/>
          <p14:tracePt t="51233" x="6161088" y="6438900"/>
          <p14:tracePt t="51249" x="6153150" y="6438900"/>
          <p14:tracePt t="51273" x="6153150" y="6446838"/>
          <p14:tracePt t="51305" x="6143625" y="6446838"/>
          <p14:tracePt t="51361" x="6134100" y="6446838"/>
          <p14:tracePt t="51377" x="6134100" y="6456363"/>
          <p14:tracePt t="51786" x="6126163" y="6456363"/>
          <p14:tracePt t="51842" x="6116638" y="6456363"/>
          <p14:tracePt t="53090" x="6108700" y="6456363"/>
          <p14:tracePt t="53170" x="6108700" y="6465888"/>
          <p14:tracePt t="53498" x="6099175" y="6465888"/>
          <p14:tracePt t="53537" x="6099175" y="6473825"/>
          <p14:tracePt t="53714" x="6089650" y="6473825"/>
          <p14:tracePt t="54810" x="6081713" y="6473825"/>
          <p14:tracePt t="55114" x="6072188" y="6473825"/>
          <p14:tracePt t="55154" x="6062663" y="6473825"/>
          <p14:tracePt t="55170" x="6062663" y="6483350"/>
          <p14:tracePt t="55282" x="6054725" y="6483350"/>
          <p14:tracePt t="55490" x="6045200" y="6483350"/>
          <p14:tracePt t="55498" x="6037263" y="6483350"/>
          <p14:tracePt t="55682" x="6027738" y="6483350"/>
          <p14:tracePt t="55714" x="6027738" y="6491288"/>
          <p14:tracePt t="55722" x="6018213" y="6500813"/>
          <p14:tracePt t="55746" x="6010275" y="6500813"/>
          <p14:tracePt t="55778" x="6000750" y="6500813"/>
          <p14:tracePt t="55906" x="5991225" y="6500813"/>
          <p14:tracePt t="55978" x="5983288" y="6500813"/>
          <p14:tracePt t="56195" x="5973763" y="6500813"/>
          <p14:tracePt t="56234" x="5965825" y="6500813"/>
          <p14:tracePt t="56266" x="5956300" y="6500813"/>
          <p14:tracePt t="56306" x="5946775" y="6500813"/>
          <p14:tracePt t="56330" x="5938838" y="6500813"/>
          <p14:tracePt t="56354" x="5929313" y="6500813"/>
          <p14:tracePt t="56594" x="5919788" y="6500813"/>
          <p14:tracePt t="56658" x="5911850" y="6500813"/>
          <p14:tracePt t="56722" x="5902325" y="6500813"/>
          <p14:tracePt t="56762" x="5894388" y="6500813"/>
          <p14:tracePt t="56866" x="5884863" y="6500813"/>
          <p14:tracePt t="56938" x="5875338" y="6500813"/>
          <p14:tracePt t="56962" x="5867400" y="6500813"/>
          <p14:tracePt t="56970" x="5857875" y="6500813"/>
          <p14:tracePt t="57010" x="5848350" y="6500813"/>
          <p14:tracePt t="57194" x="5840413" y="6500813"/>
          <p14:tracePt t="62379" x="5830888" y="6500813"/>
          <p14:tracePt t="62611" x="5822950" y="6500813"/>
          <p14:tracePt t="63115" x="5813425" y="6500813"/>
          <p14:tracePt t="63219" x="5803900" y="6500813"/>
          <p14:tracePt t="63331" x="5795963" y="6500813"/>
          <p14:tracePt t="64243" x="5786438" y="6500813"/>
          <p14:tracePt t="64331" x="5776913" y="6500813"/>
          <p14:tracePt t="64395" x="5768975" y="6500813"/>
          <p14:tracePt t="64435" x="5759450" y="6500813"/>
          <p14:tracePt t="64483" x="5759450" y="6491288"/>
          <p14:tracePt t="64515" x="5751513" y="6491288"/>
          <p14:tracePt t="67179" x="5741988" y="6491288"/>
          <p14:tracePt t="67219" x="5741988" y="6483350"/>
          <p14:tracePt t="67324" x="5741988" y="6473825"/>
          <p14:tracePt t="67340" x="5741988" y="6465888"/>
          <p14:tracePt t="67348" x="5732463" y="6456363"/>
          <p14:tracePt t="67364" x="5732463" y="6446838"/>
          <p14:tracePt t="67380" x="5724525" y="6446838"/>
          <p14:tracePt t="67388" x="5724525" y="6438900"/>
          <p14:tracePt t="67404" x="5724525" y="6429375"/>
          <p14:tracePt t="67416" x="5724525" y="6419850"/>
          <p14:tracePt t="67432" x="5724525" y="6411913"/>
          <p14:tracePt t="67449" x="5715000" y="6411913"/>
          <p14:tracePt t="67466" x="5715000" y="6402388"/>
          <p14:tracePt t="67828" x="5705475" y="6402388"/>
          <p14:tracePt t="68356" x="5697538" y="6402388"/>
          <p14:tracePt t="68388" x="5697538" y="6411913"/>
          <p14:tracePt t="68524" x="5697538" y="6419850"/>
          <p14:tracePt t="68596" x="5697538" y="6429375"/>
          <p14:tracePt t="68628" x="5688013" y="6429375"/>
          <p14:tracePt t="71900" x="5688013" y="6438900"/>
          <p14:tracePt t="81830" x="5680075" y="6438900"/>
          <p14:tracePt t="81838" x="5670550" y="6438900"/>
          <p14:tracePt t="81854" x="5661025" y="6438900"/>
          <p14:tracePt t="81870" x="5643563" y="6438900"/>
          <p14:tracePt t="81878" x="5626100" y="6429375"/>
          <p14:tracePt t="81886" x="5589588" y="6429375"/>
          <p14:tracePt t="81902" x="5456238" y="6394450"/>
          <p14:tracePt t="81918" x="5286375" y="6357938"/>
          <p14:tracePt t="81935" x="5099050" y="6323013"/>
          <p14:tracePt t="81952" x="4911725" y="6296025"/>
          <p14:tracePt t="81968" x="4751388" y="6259513"/>
          <p14:tracePt t="81985" x="4652963" y="6232525"/>
          <p14:tracePt t="82002" x="4598988" y="6197600"/>
          <p14:tracePt t="82018" x="4581525" y="6161088"/>
          <p14:tracePt t="82035" x="4562475" y="6134100"/>
          <p14:tracePt t="82052" x="4545013" y="6116638"/>
          <p14:tracePt t="82068" x="4527550" y="6099175"/>
          <p14:tracePt t="82085" x="4510088" y="6089650"/>
          <p14:tracePt t="82102" x="4491038" y="6072188"/>
          <p14:tracePt t="82118" x="4456113" y="6045200"/>
          <p14:tracePt t="82135" x="4411663" y="6018213"/>
          <p14:tracePt t="82152" x="4375150" y="5991225"/>
          <p14:tracePt t="82168" x="4330700" y="5946775"/>
          <p14:tracePt t="82185" x="4251325" y="5884863"/>
          <p14:tracePt t="82202" x="4170363" y="5813425"/>
          <p14:tracePt t="82218" x="4108450" y="5751513"/>
          <p14:tracePt t="82235" x="4081463" y="5697538"/>
          <p14:tracePt t="82252" x="4037013" y="5589588"/>
          <p14:tracePt t="82268" x="3956050" y="5394325"/>
          <p14:tracePt t="82271" x="3911600" y="5268913"/>
          <p14:tracePt t="82285" x="3795713" y="4965700"/>
          <p14:tracePt t="82302" x="3714750" y="4759325"/>
          <p14:tracePt t="82318" x="3660775" y="4608513"/>
          <p14:tracePt t="82335" x="3625850" y="4518025"/>
          <p14:tracePt t="82352" x="3608388" y="4456113"/>
          <p14:tracePt t="82368" x="3581400" y="4429125"/>
          <p14:tracePt t="82385" x="3571875" y="4411663"/>
          <p14:tracePt t="82402" x="3571875" y="4394200"/>
          <p14:tracePt t="82418" x="3571875" y="4384675"/>
          <p14:tracePt t="82435" x="3571875" y="4357688"/>
          <p14:tracePt t="82452" x="3571875" y="4340225"/>
          <p14:tracePt t="82468" x="3571875" y="4286250"/>
          <p14:tracePt t="82485" x="3571875" y="4160838"/>
          <p14:tracePt t="82502" x="3571875" y="4071938"/>
          <p14:tracePt t="82518" x="3571875" y="4010025"/>
          <p14:tracePt t="82535" x="3571875" y="3946525"/>
          <p14:tracePt t="82552" x="3554413" y="3911600"/>
          <p14:tracePt t="82568" x="3544888" y="3884613"/>
          <p14:tracePt t="82585" x="3536950" y="3867150"/>
          <p14:tracePt t="82602" x="3527425" y="3848100"/>
          <p14:tracePt t="82619" x="3527425" y="3830638"/>
          <p14:tracePt t="82635" x="3527425" y="3803650"/>
          <p14:tracePt t="82652" x="3527425" y="3759200"/>
          <p14:tracePt t="82668" x="3527425" y="3697288"/>
          <p14:tracePt t="82686" x="3536950" y="3608388"/>
          <p14:tracePt t="82702" x="3536950" y="3562350"/>
          <p14:tracePt t="82719" x="3536950" y="3536950"/>
          <p14:tracePt t="82735" x="3527425" y="3509963"/>
          <p14:tracePt t="82752" x="3517900" y="3490913"/>
          <p14:tracePt t="82768" x="3500438" y="3482975"/>
          <p14:tracePt t="82785" x="3455988" y="3473450"/>
          <p14:tracePt t="82802" x="3367088" y="3465513"/>
          <p14:tracePt t="82819" x="3276600" y="3455988"/>
          <p14:tracePt t="82835" x="3232150" y="3438525"/>
          <p14:tracePt t="82852" x="3205163" y="3419475"/>
          <p14:tracePt t="82869" x="3170238" y="3411538"/>
          <p14:tracePt t="82885" x="3116263" y="3384550"/>
          <p14:tracePt t="82902" x="3071813" y="3367088"/>
          <p14:tracePt t="82919" x="3027363" y="3348038"/>
          <p14:tracePt t="82935" x="2973388" y="3348038"/>
          <p14:tracePt t="82952" x="2955925" y="3340100"/>
          <p14:tracePt t="82969" x="2938463" y="3330575"/>
          <p14:tracePt t="82985" x="2928938" y="3330575"/>
          <p14:tracePt t="83002" x="2919413" y="3330575"/>
          <p14:tracePt t="83019" x="2911475" y="3330575"/>
          <p14:tracePt t="83035" x="2901950" y="3330575"/>
          <p14:tracePt t="83118" x="2911475" y="3330575"/>
          <p14:tracePt t="83134" x="2919413" y="3330575"/>
          <p14:tracePt t="83142" x="2928938" y="3330575"/>
          <p14:tracePt t="83152" x="2946400" y="3340100"/>
          <p14:tracePt t="83169" x="2990850" y="3357563"/>
          <p14:tracePt t="83185" x="3054350" y="3367088"/>
          <p14:tracePt t="83202" x="3116263" y="3394075"/>
          <p14:tracePt t="83219" x="3179763" y="3419475"/>
          <p14:tracePt t="83235" x="3232150" y="3438525"/>
          <p14:tracePt t="83252" x="3286125" y="3465513"/>
          <p14:tracePt t="83269" x="3340100" y="3490913"/>
          <p14:tracePt t="83271" x="3375025" y="3500438"/>
          <p14:tracePt t="83285" x="3438525" y="3517900"/>
          <p14:tracePt t="83302" x="3490913" y="3536950"/>
          <p14:tracePt t="83319" x="3544888" y="3544888"/>
          <p14:tracePt t="83335" x="3589338" y="3562350"/>
          <p14:tracePt t="83352" x="3616325" y="3571875"/>
          <p14:tracePt t="83369" x="3633788" y="3571875"/>
          <p14:tracePt t="83385" x="3643313" y="3571875"/>
          <p14:tracePt t="83510" x="3633788" y="3571875"/>
          <p14:tracePt t="83526" x="3625850" y="3571875"/>
          <p14:tracePt t="83534" x="3608388" y="3571875"/>
          <p14:tracePt t="83542" x="3589338" y="3562350"/>
          <p14:tracePt t="83552" x="3571875" y="3562350"/>
          <p14:tracePt t="83569" x="3517900" y="3544888"/>
          <p14:tracePt t="83585" x="3446463" y="3527425"/>
          <p14:tracePt t="83602" x="3375025" y="3517900"/>
          <p14:tracePt t="83619" x="3303588" y="3509963"/>
          <p14:tracePt t="83636" x="3259138" y="3500438"/>
          <p14:tracePt t="83652" x="3214688" y="3500438"/>
          <p14:tracePt t="83669" x="3170238" y="3500438"/>
          <p14:tracePt t="83685" x="3125788" y="3500438"/>
          <p14:tracePt t="83702" x="3108325" y="3500438"/>
          <p14:tracePt t="83719" x="3098800" y="3500438"/>
          <p14:tracePt t="83752" x="3089275" y="3500438"/>
          <p14:tracePt t="83854" x="3089275" y="3490913"/>
          <p14:tracePt t="83902" x="3098800" y="3490913"/>
          <p14:tracePt t="83918" x="3108325" y="3490913"/>
          <p14:tracePt t="83926" x="3116263" y="3490913"/>
          <p14:tracePt t="83935" x="3125788" y="3490913"/>
          <p14:tracePt t="83952" x="3160713" y="3490913"/>
          <p14:tracePt t="83969" x="3197225" y="3490913"/>
          <p14:tracePt t="83985" x="3232150" y="3490913"/>
          <p14:tracePt t="84002" x="3295650" y="3490913"/>
          <p14:tracePt t="84019" x="3357563" y="3490913"/>
          <p14:tracePt t="84035" x="3419475" y="3490913"/>
          <p14:tracePt t="84052" x="3465513" y="3490913"/>
          <p14:tracePt t="84069" x="3482975" y="3490913"/>
          <p14:tracePt t="84085" x="3490913" y="3490913"/>
          <p14:tracePt t="84134" x="3490913" y="3482975"/>
          <p14:tracePt t="84158" x="3490913" y="3473450"/>
          <p14:tracePt t="84190" x="3490913" y="3465513"/>
          <p14:tracePt t="84198" x="3482975" y="3455988"/>
          <p14:tracePt t="84206" x="3473450" y="3455988"/>
          <p14:tracePt t="84219" x="3455988" y="3446463"/>
          <p14:tracePt t="84235" x="3429000" y="3438525"/>
          <p14:tracePt t="84252" x="3402013" y="3429000"/>
          <p14:tracePt t="84269" x="3384550" y="3429000"/>
          <p14:tracePt t="84272" x="3367088" y="3419475"/>
          <p14:tracePt t="84286" x="3330575" y="3419475"/>
          <p14:tracePt t="84302" x="3286125" y="3419475"/>
          <p14:tracePt t="84319" x="3259138" y="3419475"/>
          <p14:tracePt t="84335" x="3251200" y="3419475"/>
          <p14:tracePt t="84352" x="3232150" y="3419475"/>
          <p14:tracePt t="84678" x="3241675" y="3419475"/>
          <p14:tracePt t="84686" x="3251200" y="3419475"/>
          <p14:tracePt t="84694" x="3268663" y="3419475"/>
          <p14:tracePt t="84702" x="3276600" y="3419475"/>
          <p14:tracePt t="84719" x="3330575" y="3419475"/>
          <p14:tracePt t="84736" x="3402013" y="3419475"/>
          <p14:tracePt t="84752" x="3500438" y="3419475"/>
          <p14:tracePt t="84769" x="3571875" y="3419475"/>
          <p14:tracePt t="84786" x="3616325" y="3419475"/>
          <p14:tracePt t="84802" x="3633788" y="3429000"/>
          <p14:tracePt t="84819" x="3643313" y="3429000"/>
          <p14:tracePt t="84836" x="3660775" y="3438525"/>
          <p14:tracePt t="84852" x="3670300" y="3446463"/>
          <p14:tracePt t="84869" x="3687763" y="3446463"/>
          <p14:tracePt t="84886" x="3705225" y="3455988"/>
          <p14:tracePt t="85054" x="3705225" y="3446463"/>
          <p14:tracePt t="85494" x="3705225" y="3438525"/>
          <p14:tracePt t="85542" x="3705225" y="3429000"/>
          <p14:tracePt t="85583" x="3705225" y="3419475"/>
          <p14:tracePt t="85622" x="3705225" y="3411538"/>
          <p14:tracePt t="85630" x="3705225" y="3402013"/>
          <p14:tracePt t="85678" x="3705225" y="3394075"/>
          <p14:tracePt t="85894" x="3705225" y="3384550"/>
          <p14:tracePt t="86022" x="3705225" y="3375025"/>
          <p14:tracePt t="86111" x="3697288" y="3375025"/>
          <p14:tracePt t="86135" x="3687763" y="3375025"/>
          <p14:tracePt t="86150" x="3679825" y="3375025"/>
          <p14:tracePt t="86158" x="3670300" y="3375025"/>
          <p14:tracePt t="86169" x="3660775" y="3375025"/>
          <p14:tracePt t="86186" x="3643313" y="3375025"/>
          <p14:tracePt t="86202" x="3625850" y="3375025"/>
          <p14:tracePt t="86219" x="3616325" y="3367088"/>
          <p14:tracePt t="86236" x="3589338" y="3367088"/>
          <p14:tracePt t="86253" x="3571875" y="3357563"/>
          <p14:tracePt t="86269" x="3554413" y="3348038"/>
          <p14:tracePt t="86272" x="3536950" y="3348038"/>
          <p14:tracePt t="86286" x="3517900" y="3340100"/>
          <p14:tracePt t="86302" x="3482975" y="3340100"/>
          <p14:tracePt t="86319" x="3455988" y="3330575"/>
          <p14:tracePt t="86336" x="3419475" y="3322638"/>
          <p14:tracePt t="86353" x="3394075" y="3322638"/>
          <p14:tracePt t="86369" x="3357563" y="3322638"/>
          <p14:tracePt t="86386" x="3340100" y="3322638"/>
          <p14:tracePt t="86403" x="3313113" y="3322638"/>
          <p14:tracePt t="86419" x="3286125" y="3322638"/>
          <p14:tracePt t="86436" x="3241675" y="3322638"/>
          <p14:tracePt t="86453" x="3197225" y="3322638"/>
          <p14:tracePt t="86469" x="3143250" y="3322638"/>
          <p14:tracePt t="86486" x="3089275" y="3322638"/>
          <p14:tracePt t="86502" x="3062288" y="3322638"/>
          <p14:tracePt t="86519" x="3036888" y="3322638"/>
          <p14:tracePt t="86536" x="3017838" y="3322638"/>
          <p14:tracePt t="86553" x="2982913" y="3322638"/>
          <p14:tracePt t="86569" x="2955925" y="3322638"/>
          <p14:tracePt t="86586" x="2919413" y="3322638"/>
          <p14:tracePt t="86603" x="2894013" y="3322638"/>
          <p14:tracePt t="86619" x="2867025" y="3322638"/>
          <p14:tracePt t="86636" x="2857500" y="3322638"/>
          <p14:tracePt t="86653" x="2847975" y="3322638"/>
          <p14:tracePt t="86669" x="2840038" y="3322638"/>
          <p14:tracePt t="86686" x="2830513" y="3322638"/>
          <p14:tracePt t="86703" x="2822575" y="3322638"/>
          <p14:tracePt t="86911" x="2830513" y="3322638"/>
          <p14:tracePt t="86926" x="2847975" y="3322638"/>
          <p14:tracePt t="86934" x="2874963" y="3322638"/>
          <p14:tracePt t="86943" x="2901950" y="3322638"/>
          <p14:tracePt t="86953" x="2928938" y="3322638"/>
          <p14:tracePt t="86969" x="2982913" y="3322638"/>
          <p14:tracePt t="86986" x="3017838" y="3322638"/>
          <p14:tracePt t="87003" x="3054350" y="3322638"/>
          <p14:tracePt t="87019" x="3098800" y="3322638"/>
          <p14:tracePt t="87036" x="3143250" y="3322638"/>
          <p14:tracePt t="87053" x="3187700" y="3322638"/>
          <p14:tracePt t="87069" x="3214688" y="3322638"/>
          <p14:tracePt t="87086" x="3232150" y="3322638"/>
          <p14:tracePt t="87103" x="3241675" y="3322638"/>
          <p14:tracePt t="87119" x="3268663" y="3313113"/>
          <p14:tracePt t="87136" x="3303588" y="3313113"/>
          <p14:tracePt t="87153" x="3348038" y="3313113"/>
          <p14:tracePt t="87169" x="3375025" y="3313113"/>
          <p14:tracePt t="87186" x="3394075" y="3313113"/>
          <p14:tracePt t="87203" x="3402013" y="3313113"/>
          <p14:tracePt t="87219" x="3411538" y="3313113"/>
          <p14:tracePt t="87253" x="3419475" y="3313113"/>
          <p14:tracePt t="87269" x="3429000" y="3313113"/>
          <p14:tracePt t="87286" x="3446463" y="3313113"/>
          <p14:tracePt t="87303" x="3455988" y="3322638"/>
          <p14:tracePt t="87319" x="3473450" y="3340100"/>
          <p14:tracePt t="87336" x="3473450" y="3348038"/>
          <p14:tracePt t="87353" x="3482975" y="3367088"/>
          <p14:tracePt t="87369" x="3482975" y="3375025"/>
          <p14:tracePt t="87386" x="3490913" y="3384550"/>
          <p14:tracePt t="87403" x="3490913" y="3402013"/>
          <p14:tracePt t="87419" x="3490913" y="3411538"/>
          <p14:tracePt t="87575" x="3500438" y="3411538"/>
          <p14:tracePt t="87583" x="3509963" y="3411538"/>
          <p14:tracePt t="87607" x="3517900" y="3419475"/>
          <p14:tracePt t="87623" x="3527425" y="3419475"/>
          <p14:tracePt t="87678" x="3536950" y="3419475"/>
          <p14:tracePt t="87711" x="3544888" y="3419475"/>
          <p14:tracePt t="91583" x="3554413" y="3419475"/>
          <p14:tracePt t="91607" x="3554413" y="3429000"/>
          <p14:tracePt t="91615" x="3554413" y="3438525"/>
          <p14:tracePt t="91631" x="3562350" y="3438525"/>
          <p14:tracePt t="91655" x="3571875" y="3446463"/>
          <p14:tracePt t="91671" x="3581400" y="3455988"/>
          <p14:tracePt t="91687" x="3589338" y="3455988"/>
          <p14:tracePt t="91695" x="3589338" y="3465513"/>
          <p14:tracePt t="91703" x="3598863" y="3465513"/>
          <p14:tracePt t="91720" x="3608388" y="3473450"/>
          <p14:tracePt t="91737" x="3625850" y="3482975"/>
          <p14:tracePt t="91753" x="3643313" y="3490913"/>
          <p14:tracePt t="91770" x="3652838" y="3509963"/>
          <p14:tracePt t="91787" x="3670300" y="3527425"/>
          <p14:tracePt t="91804" x="3697288" y="3544888"/>
          <p14:tracePt t="91820" x="3741738" y="3581400"/>
          <p14:tracePt t="91837" x="3786188" y="3598863"/>
          <p14:tracePt t="91854" x="3822700" y="3616325"/>
          <p14:tracePt t="91871" x="3857625" y="3643313"/>
          <p14:tracePt t="91887" x="3875088" y="3660775"/>
          <p14:tracePt t="91904" x="3884613" y="3670300"/>
          <p14:tracePt t="91920" x="3894138" y="3679825"/>
          <p14:tracePt t="91937" x="3911600" y="3705225"/>
          <p14:tracePt t="91954" x="3929063" y="3724275"/>
          <p14:tracePt t="91970" x="3938588" y="3741738"/>
          <p14:tracePt t="91987" x="3956050" y="3768725"/>
          <p14:tracePt t="92004" x="3965575" y="3786188"/>
          <p14:tracePt t="92020" x="3990975" y="3822700"/>
          <p14:tracePt t="92037" x="4017963" y="3857625"/>
          <p14:tracePt t="92054" x="4037013" y="3894138"/>
          <p14:tracePt t="92071" x="4054475" y="3938588"/>
          <p14:tracePt t="92087" x="4062413" y="3965575"/>
          <p14:tracePt t="92104" x="4071938" y="3973513"/>
          <p14:tracePt t="92120" x="4081463" y="3990975"/>
          <p14:tracePt t="92137" x="4089400" y="4010025"/>
          <p14:tracePt t="92154" x="4098925" y="4027488"/>
          <p14:tracePt t="92170" x="4108450" y="4037013"/>
          <p14:tracePt t="92187" x="4116388" y="4054475"/>
          <p14:tracePt t="92204" x="4125913" y="4054475"/>
          <p14:tracePt t="92237" x="4133850" y="4054475"/>
          <p14:tracePt t="92254" x="4133850" y="4062413"/>
          <p14:tracePt t="92271" x="4143375" y="4071938"/>
          <p14:tracePt t="92287" x="4160838" y="4081463"/>
          <p14:tracePt t="92304" x="4187825" y="4098925"/>
          <p14:tracePt t="92320" x="4224338" y="4116388"/>
          <p14:tracePt t="92337" x="4259263" y="4133850"/>
          <p14:tracePt t="92354" x="4276725" y="4143375"/>
          <p14:tracePt t="92370" x="4303713" y="4152900"/>
          <p14:tracePt t="92387" x="4330700" y="4152900"/>
          <p14:tracePt t="92404" x="4340225" y="4152900"/>
          <p14:tracePt t="92420" x="4357688" y="4152900"/>
          <p14:tracePt t="92437" x="4367213" y="4152900"/>
          <p14:tracePt t="92535" x="4367213" y="4160838"/>
          <p14:tracePt t="92583" x="4367213" y="4170363"/>
          <p14:tracePt t="92599" x="4367213" y="4179888"/>
          <p14:tracePt t="92615" x="4367213" y="4187825"/>
          <p14:tracePt t="92639" x="4367213" y="4197350"/>
          <p14:tracePt t="92647" x="4357688" y="4197350"/>
          <p14:tracePt t="92663" x="4348163" y="4205288"/>
          <p14:tracePt t="92687" x="4340225" y="4214813"/>
          <p14:tracePt t="92711" x="4330700" y="4214813"/>
          <p14:tracePt t="92727" x="4330700" y="4224338"/>
          <p14:tracePt t="92735" x="4322763" y="4224338"/>
          <p14:tracePt t="92767" x="4322763" y="4232275"/>
          <p14:tracePt t="92775" x="4313238" y="4232275"/>
          <p14:tracePt t="92967" x="4313238" y="4241800"/>
          <p14:tracePt t="92992" x="4303713" y="4241800"/>
          <p14:tracePt t="93007" x="4303713" y="4251325"/>
          <p14:tracePt t="93015" x="4295775" y="4251325"/>
          <p14:tracePt t="93063" x="4295775" y="4259263"/>
          <p14:tracePt t="93071" x="4286250" y="4268788"/>
          <p14:tracePt t="93087" x="4276725" y="4268788"/>
          <p14:tracePt t="93103" x="4276725" y="4276725"/>
          <p14:tracePt t="93111" x="4268788" y="4276725"/>
          <p14:tracePt t="93527" x="4276725" y="4276725"/>
          <p14:tracePt t="93536" x="4286250" y="4268788"/>
          <p14:tracePt t="93543" x="4303713" y="4268788"/>
          <p14:tracePt t="93554" x="4340225" y="4259263"/>
          <p14:tracePt t="93570" x="4456113" y="4241800"/>
          <p14:tracePt t="93587" x="4562475" y="4232275"/>
          <p14:tracePt t="93604" x="4679950" y="4232275"/>
          <p14:tracePt t="93621" x="4751388" y="4232275"/>
          <p14:tracePt t="93638" x="4768850" y="4232275"/>
          <p14:tracePt t="93654" x="4786313" y="4232275"/>
          <p14:tracePt t="93671" x="4803775" y="4224338"/>
          <p14:tracePt t="93687" x="4848225" y="4214813"/>
          <p14:tracePt t="93704" x="4894263" y="4205288"/>
          <p14:tracePt t="93720" x="4946650" y="4197350"/>
          <p14:tracePt t="93737" x="5000625" y="4187825"/>
          <p14:tracePt t="93754" x="5037138" y="4179888"/>
          <p14:tracePt t="93771" x="5081588" y="4160838"/>
          <p14:tracePt t="93787" x="5126038" y="4152900"/>
          <p14:tracePt t="93804" x="5197475" y="4133850"/>
          <p14:tracePt t="93821" x="5286375" y="4116388"/>
          <p14:tracePt t="93837" x="5384800" y="4089400"/>
          <p14:tracePt t="93854" x="5491163" y="4081463"/>
          <p14:tracePt t="93871" x="5616575" y="4081463"/>
          <p14:tracePt t="93887" x="5661025" y="4081463"/>
          <p14:tracePt t="93904" x="5680075" y="4081463"/>
          <p14:tracePt t="93921" x="5697538" y="4081463"/>
          <p14:tracePt t="93937" x="5715000" y="4081463"/>
          <p14:tracePt t="93954" x="5724525" y="4081463"/>
          <p14:tracePt t="93971" x="5751513" y="4081463"/>
          <p14:tracePt t="93987" x="5759450" y="4081463"/>
          <p14:tracePt t="94004" x="5776913" y="4081463"/>
          <p14:tracePt t="94021" x="5795963" y="4081463"/>
          <p14:tracePt t="94037" x="5822950" y="4081463"/>
          <p14:tracePt t="94054" x="5867400" y="4081463"/>
          <p14:tracePt t="94071" x="5938838" y="4081463"/>
          <p14:tracePt t="94087" x="5991225" y="4081463"/>
          <p14:tracePt t="94104" x="6045200" y="4081463"/>
          <p14:tracePt t="94121" x="6099175" y="4081463"/>
          <p14:tracePt t="94137" x="6161088" y="4071938"/>
          <p14:tracePt t="94154" x="6251575" y="4071938"/>
          <p14:tracePt t="94171" x="6367463" y="4071938"/>
          <p14:tracePt t="94187" x="6500813" y="4054475"/>
          <p14:tracePt t="94204" x="6626225" y="4044950"/>
          <p14:tracePt t="94221" x="6724650" y="4037013"/>
          <p14:tracePt t="94237" x="6804025" y="4017963"/>
          <p14:tracePt t="94254" x="6867525" y="4000500"/>
          <p14:tracePt t="94271" x="7018338" y="3973513"/>
          <p14:tracePt t="94287" x="7116763" y="3973513"/>
          <p14:tracePt t="94304" x="7205663" y="3965575"/>
          <p14:tracePt t="94321" x="7259638" y="3965575"/>
          <p14:tracePt t="94337" x="7286625" y="3946525"/>
          <p14:tracePt t="94354" x="7313613" y="3938588"/>
          <p14:tracePt t="94371" x="7331075" y="3929063"/>
          <p14:tracePt t="94387" x="7348538" y="3919538"/>
          <p14:tracePt t="94404" x="7375525" y="3902075"/>
          <p14:tracePt t="94421" x="7419975" y="3894138"/>
          <p14:tracePt t="94437" x="7483475" y="3867150"/>
          <p14:tracePt t="94454" x="7518400" y="3857625"/>
          <p14:tracePt t="94471" x="7572375" y="3840163"/>
          <p14:tracePt t="94487" x="7599363" y="3840163"/>
          <p14:tracePt t="94504" x="7616825" y="3840163"/>
          <p14:tracePt t="94521" x="7626350" y="3840163"/>
          <p14:tracePt t="94537" x="7643813" y="3830638"/>
          <p14:tracePt t="94554" x="7670800" y="3830638"/>
          <p14:tracePt t="94571" x="7688263" y="3830638"/>
          <p14:tracePt t="94587" x="7705725" y="3830638"/>
          <p14:tracePt t="94604" x="7732713" y="3822700"/>
          <p14:tracePt t="94621" x="7742238" y="3813175"/>
          <p14:tracePt t="94637" x="7769225" y="3803650"/>
          <p14:tracePt t="94654" x="7796213" y="3795713"/>
          <p14:tracePt t="94671" x="7831138" y="3786188"/>
          <p14:tracePt t="94687" x="7840663" y="3776663"/>
          <p14:tracePt t="94704" x="7858125" y="3776663"/>
          <p14:tracePt t="94752" x="7867650" y="3776663"/>
          <p14:tracePt t="94768" x="7875588" y="3776663"/>
          <p14:tracePt t="94792" x="7885113" y="3776663"/>
          <p14:tracePt t="94808" x="7894638" y="3776663"/>
          <p14:tracePt t="94976" x="7885113" y="3776663"/>
          <p14:tracePt t="94992" x="7875588" y="3776663"/>
          <p14:tracePt t="94999" x="7867650" y="3776663"/>
          <p14:tracePt t="95008" x="7858125" y="3776663"/>
          <p14:tracePt t="95021" x="7831138" y="3776663"/>
          <p14:tracePt t="95037" x="7769225" y="3776663"/>
          <p14:tracePt t="95054" x="7688263" y="3786188"/>
          <p14:tracePt t="95071" x="7562850" y="3803650"/>
          <p14:tracePt t="95087" x="7500938" y="3803650"/>
          <p14:tracePt t="95104" x="7446963" y="3803650"/>
          <p14:tracePt t="95121" x="7402513" y="3803650"/>
          <p14:tracePt t="95138" x="7367588" y="3803650"/>
          <p14:tracePt t="95154" x="7323138" y="3803650"/>
          <p14:tracePt t="95171" x="7296150" y="3803650"/>
          <p14:tracePt t="95187" x="7259638" y="3803650"/>
          <p14:tracePt t="95204" x="7205663" y="3803650"/>
          <p14:tracePt t="95221" x="7180263" y="3803650"/>
          <p14:tracePt t="95238" x="7153275" y="3803650"/>
          <p14:tracePt t="95254" x="7134225" y="3803650"/>
          <p14:tracePt t="95271" x="7089775" y="3822700"/>
          <p14:tracePt t="95287" x="7062788" y="3822700"/>
          <p14:tracePt t="95304" x="7054850" y="3822700"/>
          <p14:tracePt t="95321" x="7018338" y="3822700"/>
          <p14:tracePt t="95337" x="6991350" y="3822700"/>
          <p14:tracePt t="95354" x="6965950" y="3822700"/>
          <p14:tracePt t="95371" x="6956425" y="3822700"/>
          <p14:tracePt t="95388" x="6946900" y="3822700"/>
          <p14:tracePt t="95404" x="6938963" y="3822700"/>
          <p14:tracePt t="95438" x="6929438" y="3822700"/>
          <p14:tracePt t="95454" x="6911975" y="3822700"/>
          <p14:tracePt t="95471" x="6902450" y="3822700"/>
          <p14:tracePt t="95487" x="6894513" y="3822700"/>
          <p14:tracePt t="95504" x="6884988" y="3822700"/>
          <p14:tracePt t="95521" x="6875463" y="3822700"/>
          <p14:tracePt t="95538" x="6867525" y="3822700"/>
          <p14:tracePt t="95554" x="6848475" y="3822700"/>
          <p14:tracePt t="95571" x="6813550" y="3840163"/>
          <p14:tracePt t="95588" x="6777038" y="3840163"/>
          <p14:tracePt t="95604" x="6751638" y="3848100"/>
          <p14:tracePt t="95621" x="6715125" y="3857625"/>
          <p14:tracePt t="95638" x="6697663" y="3857625"/>
          <p14:tracePt t="95654" x="6680200" y="3867150"/>
          <p14:tracePt t="95671" x="6661150" y="3867150"/>
          <p14:tracePt t="95688" x="6643688" y="3867150"/>
          <p14:tracePt t="95704" x="6616700" y="3867150"/>
          <p14:tracePt t="95721" x="6589713" y="3867150"/>
          <p14:tracePt t="95738" x="6562725" y="3867150"/>
          <p14:tracePt t="95754" x="6537325" y="3867150"/>
          <p14:tracePt t="95771" x="6518275" y="3867150"/>
          <p14:tracePt t="95788" x="6483350" y="3867150"/>
          <p14:tracePt t="95804" x="6456363" y="3867150"/>
          <p14:tracePt t="95821" x="6419850" y="3867150"/>
          <p14:tracePt t="95838" x="6367463" y="3875088"/>
          <p14:tracePt t="95854" x="6286500" y="3894138"/>
          <p14:tracePt t="95871" x="6170613" y="3911600"/>
          <p14:tracePt t="95888" x="6116638" y="3911600"/>
          <p14:tracePt t="95904" x="6054725" y="3911600"/>
          <p14:tracePt t="95921" x="5983288" y="3911600"/>
          <p14:tracePt t="95938" x="5911850" y="3911600"/>
          <p14:tracePt t="95954" x="5813425" y="3911600"/>
          <p14:tracePt t="95971" x="5741988" y="3911600"/>
          <p14:tracePt t="95988" x="5643563" y="3911600"/>
          <p14:tracePt t="96004" x="5554663" y="3911600"/>
          <p14:tracePt t="96021" x="5483225" y="3911600"/>
          <p14:tracePt t="96038" x="5419725" y="3911600"/>
          <p14:tracePt t="96054" x="5367338" y="3911600"/>
          <p14:tracePt t="96071" x="5286375" y="3911600"/>
          <p14:tracePt t="96088" x="5214938" y="3911600"/>
          <p14:tracePt t="96104" x="5153025" y="3911600"/>
          <p14:tracePt t="96121" x="5072063" y="3911600"/>
          <p14:tracePt t="96138" x="5000625" y="3911600"/>
          <p14:tracePt t="96154" x="4929188" y="3911600"/>
          <p14:tracePt t="96171" x="4867275" y="3911600"/>
          <p14:tracePt t="96188" x="4813300" y="3911600"/>
          <p14:tracePt t="96204" x="4751388" y="3911600"/>
          <p14:tracePt t="96221" x="4687888" y="3911600"/>
          <p14:tracePt t="96238" x="4633913" y="3911600"/>
          <p14:tracePt t="96254" x="4572000" y="3911600"/>
          <p14:tracePt t="96271" x="4473575" y="3911600"/>
          <p14:tracePt t="96288" x="4384675" y="3911600"/>
          <p14:tracePt t="96304" x="4303713" y="3911600"/>
          <p14:tracePt t="96321" x="4205288" y="3911600"/>
          <p14:tracePt t="96338" x="4143375" y="3911600"/>
          <p14:tracePt t="96354" x="4108450" y="3911600"/>
          <p14:tracePt t="96371" x="4089400" y="3911600"/>
          <p14:tracePt t="96388" x="4054475" y="3911600"/>
          <p14:tracePt t="96404" x="3990975" y="3929063"/>
          <p14:tracePt t="96421" x="3894138" y="3946525"/>
          <p14:tracePt t="96438" x="3768725" y="3956050"/>
          <p14:tracePt t="96454" x="3652838" y="3956050"/>
          <p14:tracePt t="96471" x="3527425" y="3956050"/>
          <p14:tracePt t="96488" x="3482975" y="3956050"/>
          <p14:tracePt t="96504" x="3446463" y="3956050"/>
          <p14:tracePt t="96521" x="3419475" y="3956050"/>
          <p14:tracePt t="96538" x="3384550" y="3956050"/>
          <p14:tracePt t="96554" x="3330575" y="3956050"/>
          <p14:tracePt t="96571" x="3259138" y="3956050"/>
          <p14:tracePt t="96588" x="3179763" y="3956050"/>
          <p14:tracePt t="96604" x="3116263" y="3956050"/>
          <p14:tracePt t="96621" x="3062288" y="3956050"/>
          <p14:tracePt t="96638" x="3027363" y="3956050"/>
          <p14:tracePt t="96654" x="3000375" y="3956050"/>
          <p14:tracePt t="96671" x="2955925" y="3956050"/>
          <p14:tracePt t="96688" x="2911475" y="3956050"/>
          <p14:tracePt t="96704" x="2857500" y="3956050"/>
          <p14:tracePt t="96721" x="2803525" y="3956050"/>
          <p14:tracePt t="96738" x="2759075" y="3956050"/>
          <p14:tracePt t="96754" x="2705100" y="3956050"/>
          <p14:tracePt t="96771" x="2660650" y="3956050"/>
          <p14:tracePt t="96788" x="2625725" y="3956050"/>
          <p14:tracePt t="96804" x="2581275" y="3956050"/>
          <p14:tracePt t="96821" x="2554288" y="3956050"/>
          <p14:tracePt t="96838" x="2536825" y="3956050"/>
          <p14:tracePt t="96854" x="2527300" y="3956050"/>
          <p14:tracePt t="96872" x="2509838" y="3956050"/>
          <p14:tracePt t="96904" x="2500313" y="3956050"/>
          <p14:tracePt t="96921" x="2482850" y="3956050"/>
          <p14:tracePt t="96938" x="2473325" y="3956050"/>
          <p14:tracePt t="96954" x="2465388" y="3956050"/>
          <p14:tracePt t="96971" x="2446338" y="3956050"/>
          <p14:tracePt t="97004" x="2438400" y="3956050"/>
          <p14:tracePt t="97024" x="2428875" y="3956050"/>
          <p14:tracePt t="97120" x="2419350" y="3956050"/>
          <p14:tracePt t="97128" x="2411413" y="3956050"/>
          <p14:tracePt t="97328" x="2401888" y="3956050"/>
          <p14:tracePt t="97352" x="2393950" y="3956050"/>
          <p14:tracePt t="97368" x="2384425" y="3956050"/>
          <p14:tracePt t="97376" x="2374900" y="3956050"/>
          <p14:tracePt t="97392" x="2366963" y="3956050"/>
          <p14:tracePt t="97408" x="2357438" y="3956050"/>
          <p14:tracePt t="97424" x="2339975" y="3956050"/>
          <p14:tracePt t="97440" x="2330450" y="3956050"/>
          <p14:tracePt t="97448" x="2322513" y="3956050"/>
          <p14:tracePt t="97456" x="2312988" y="3956050"/>
          <p14:tracePt t="97472" x="2303463" y="3956050"/>
          <p14:tracePt t="97488" x="2303463" y="3946525"/>
          <p14:tracePt t="97528" x="2295525" y="3946525"/>
          <p14:tracePt t="97552" x="2295525" y="3938588"/>
          <p14:tracePt t="97560" x="2286000" y="3938588"/>
          <p14:tracePt t="97600" x="2276475" y="3938588"/>
          <p14:tracePt t="97664" x="2268538" y="3938588"/>
          <p14:tracePt t="97672" x="2268538" y="3929063"/>
          <p14:tracePt t="97680" x="2259013" y="3929063"/>
          <p14:tracePt t="97696" x="2251075" y="3929063"/>
          <p14:tracePt t="97705" x="2241550" y="3929063"/>
          <p14:tracePt t="97721" x="2232025" y="3929063"/>
          <p14:tracePt t="97738" x="2224088" y="3929063"/>
          <p14:tracePt t="97755" x="2214563" y="3929063"/>
          <p14:tracePt t="97771" x="2205038" y="3929063"/>
          <p14:tracePt t="97788" x="2197100" y="3929063"/>
          <p14:tracePt t="97805" x="2187575" y="3929063"/>
          <p14:tracePt t="97840" x="2179638" y="3929063"/>
          <p14:tracePt t="97880" x="2170113" y="3929063"/>
          <p14:tracePt t="97888" x="2160588" y="3929063"/>
          <p14:tracePt t="97920" x="2152650" y="3929063"/>
          <p14:tracePt t="97968" x="2143125" y="3929063"/>
          <p14:tracePt t="97984" x="2133600" y="3929063"/>
          <p14:tracePt t="97992" x="2125663" y="3929063"/>
          <p14:tracePt t="98064" x="2116138" y="3929063"/>
          <p14:tracePt t="100913" x="2133600" y="3929063"/>
          <p14:tracePt t="100921" x="2143125" y="3938588"/>
          <p14:tracePt t="100929" x="2152650" y="3938588"/>
          <p14:tracePt t="100939" x="2170113" y="3938588"/>
          <p14:tracePt t="100955" x="2187575" y="3946525"/>
          <p14:tracePt t="100972" x="2232025" y="3965575"/>
          <p14:tracePt t="100989" x="2276475" y="3990975"/>
          <p14:tracePt t="101005" x="2357438" y="4017963"/>
          <p14:tracePt t="101022" x="2482850" y="4054475"/>
          <p14:tracePt t="101039" x="2660650" y="4089400"/>
          <p14:tracePt t="101055" x="2874963" y="4125913"/>
          <p14:tracePt t="101072" x="3214688" y="4160838"/>
          <p14:tracePt t="101089" x="3490913" y="4179888"/>
          <p14:tracePt t="101105" x="3768725" y="4179888"/>
          <p14:tracePt t="101122" x="4054475" y="4205288"/>
          <p14:tracePt t="101139" x="4313238" y="4232275"/>
          <p14:tracePt t="101155" x="4510088" y="4276725"/>
          <p14:tracePt t="101172" x="4633913" y="4313238"/>
          <p14:tracePt t="101189" x="4714875" y="4340225"/>
          <p14:tracePt t="101205" x="4786313" y="4375150"/>
          <p14:tracePt t="101222" x="4902200" y="4411663"/>
          <p14:tracePt t="101239" x="5054600" y="4438650"/>
          <p14:tracePt t="101255" x="5259388" y="4456113"/>
          <p14:tracePt t="101272" x="5572125" y="4456113"/>
          <p14:tracePt t="101289" x="5759450" y="4456113"/>
          <p14:tracePt t="101305" x="5919788" y="4456113"/>
          <p14:tracePt t="101322" x="6072188" y="4456113"/>
          <p14:tracePt t="101339" x="6224588" y="4465638"/>
          <p14:tracePt t="101355" x="6402388" y="4483100"/>
          <p14:tracePt t="101372" x="6581775" y="4500563"/>
          <p14:tracePt t="101389" x="6751638" y="4500563"/>
          <p14:tracePt t="101405" x="6894513" y="4500563"/>
          <p14:tracePt t="101422" x="6983413" y="4500563"/>
          <p14:tracePt t="101439" x="7072313" y="4500563"/>
          <p14:tracePt t="101455" x="7197725" y="4500563"/>
          <p14:tracePt t="101472" x="7419975" y="4500563"/>
          <p14:tracePt t="101489" x="7581900" y="4500563"/>
          <p14:tracePt t="101505" x="7724775" y="4500563"/>
          <p14:tracePt t="101522" x="7848600" y="4483100"/>
          <p14:tracePt t="101539" x="7939088" y="4465638"/>
          <p14:tracePt t="101555" x="8027988" y="4446588"/>
          <p14:tracePt t="101572" x="8108950" y="4446588"/>
          <p14:tracePt t="101589" x="8232775" y="4446588"/>
          <p14:tracePt t="101605" x="8375650" y="4438650"/>
          <p14:tracePt t="101622" x="8518525" y="4438650"/>
          <p14:tracePt t="101639" x="8609013" y="4429125"/>
          <p14:tracePt t="101655" x="8643938" y="4419600"/>
          <p14:tracePt t="101672" x="8661400" y="4411663"/>
          <p14:tracePt t="101689" x="8680450" y="4411663"/>
          <p14:tracePt t="101705" x="8705850" y="4411663"/>
          <p14:tracePt t="101722" x="8742363" y="4394200"/>
          <p14:tracePt t="101739" x="8777288" y="4394200"/>
          <p14:tracePt t="101755" x="8831263" y="4384675"/>
          <p14:tracePt t="101772" x="8867775" y="4375150"/>
          <p14:tracePt t="101789" x="8912225" y="4367213"/>
          <p14:tracePt t="101805" x="8947150" y="4348163"/>
          <p14:tracePt t="101822" x="8983663" y="4330700"/>
          <p14:tracePt t="101839" x="9028113" y="4313238"/>
          <p14:tracePt t="101841" x="9063038" y="4303713"/>
          <p14:tracePt t="101855" x="9090025" y="4295775"/>
          <p14:tracePt t="101872" x="9144000" y="4268788"/>
          <p14:tracePt t="101889" x="9180513" y="4259263"/>
          <p14:tracePt t="101905" x="9205913" y="4251325"/>
          <p14:tracePt t="101922" x="9242425" y="4241800"/>
          <p14:tracePt t="101939" x="9269413" y="4241800"/>
          <p14:tracePt t="101955" x="9286875" y="4232275"/>
          <p14:tracePt t="101972" x="9304338" y="4224338"/>
          <p14:tracePt t="101989" x="9313863" y="4224338"/>
          <p14:tracePt t="102005" x="9323388" y="4224338"/>
          <p14:tracePt t="102081" x="9323388" y="4214813"/>
          <p14:tracePt t="102129" x="9313863" y="4214813"/>
          <p14:tracePt t="102137" x="9304338" y="4214813"/>
          <p14:tracePt t="102153" x="9296400" y="4214813"/>
          <p14:tracePt t="102169" x="9277350" y="4214813"/>
          <p14:tracePt t="102177" x="9259888" y="4214813"/>
          <p14:tracePt t="102189" x="9224963" y="4214813"/>
          <p14:tracePt t="102205" x="9134475" y="4214813"/>
          <p14:tracePt t="102222" x="9037638" y="4214813"/>
          <p14:tracePt t="102239" x="8920163" y="4214813"/>
          <p14:tracePt t="102255" x="8823325" y="4214813"/>
          <p14:tracePt t="102272" x="8705850" y="4214813"/>
          <p14:tracePt t="102289" x="8626475" y="4214813"/>
          <p14:tracePt t="102305" x="8555038" y="4214813"/>
          <p14:tracePt t="102322" x="8483600" y="4214813"/>
          <p14:tracePt t="102339" x="8429625" y="4214813"/>
          <p14:tracePt t="102355" x="8420100" y="4214813"/>
          <p14:tracePt t="102372" x="8402638" y="4214813"/>
          <p14:tracePt t="102389" x="8394700" y="4214813"/>
          <p14:tracePt t="102405" x="8385175" y="4214813"/>
          <p14:tracePt t="102422" x="8367713" y="4214813"/>
          <p14:tracePt t="102439" x="8331200" y="4214813"/>
          <p14:tracePt t="102455" x="8277225" y="4214813"/>
          <p14:tracePt t="102472" x="8188325" y="4214813"/>
          <p14:tracePt t="102489" x="8134350" y="4214813"/>
          <p14:tracePt t="102505" x="8099425" y="4214813"/>
          <p14:tracePt t="102522" x="8081963" y="4214813"/>
          <p14:tracePt t="102539" x="8062913" y="4205288"/>
          <p14:tracePt t="102555" x="8054975" y="4205288"/>
          <p14:tracePt t="102572" x="8045450" y="4197350"/>
          <p14:tracePt t="102589" x="8037513" y="4197350"/>
          <p14:tracePt t="102606" x="8027988" y="4197350"/>
          <p14:tracePt t="102622" x="8018463" y="4187825"/>
          <p14:tracePt t="102639" x="8010525" y="4187825"/>
          <p14:tracePt t="102655" x="7983538" y="4187825"/>
          <p14:tracePt t="102672" x="7939088" y="4187825"/>
          <p14:tracePt t="102689" x="7894638" y="4187825"/>
          <p14:tracePt t="102706" x="7848600" y="4187825"/>
          <p14:tracePt t="102722" x="7823200" y="4187825"/>
          <p14:tracePt t="102739" x="7796213" y="4187825"/>
          <p14:tracePt t="102756" x="7786688" y="4187825"/>
          <p14:tracePt t="102772" x="7769225" y="4187825"/>
          <p14:tracePt t="102873" x="7769225" y="4179888"/>
          <p14:tracePt t="103033" x="7759700" y="4179888"/>
          <p14:tracePt t="103057" x="7751763" y="4179888"/>
          <p14:tracePt t="103073" x="7742238" y="4179888"/>
          <p14:tracePt t="103081" x="7724775" y="4179888"/>
          <p14:tracePt t="103089" x="7715250" y="4179888"/>
          <p14:tracePt t="103106" x="7661275" y="4179888"/>
          <p14:tracePt t="103122" x="7608888" y="4179888"/>
          <p14:tracePt t="103139" x="7572375" y="4179888"/>
          <p14:tracePt t="103156" x="7527925" y="4179888"/>
          <p14:tracePt t="103172" x="7500938" y="4179888"/>
          <p14:tracePt t="103189" x="7466013" y="4179888"/>
          <p14:tracePt t="103206" x="7419975" y="4179888"/>
          <p14:tracePt t="103222" x="7367588" y="4179888"/>
          <p14:tracePt t="103239" x="7304088" y="4179888"/>
          <p14:tracePt t="103256" x="7251700" y="4179888"/>
          <p14:tracePt t="103272" x="7215188" y="4179888"/>
          <p14:tracePt t="103289" x="7180263" y="4179888"/>
          <p14:tracePt t="103306" x="7161213" y="4179888"/>
          <p14:tracePt t="103322" x="7126288" y="4179888"/>
          <p14:tracePt t="103339" x="7072313" y="4179888"/>
          <p14:tracePt t="103356" x="7018338" y="4179888"/>
          <p14:tracePt t="103372" x="6965950" y="4179888"/>
          <p14:tracePt t="103389" x="6919913" y="4179888"/>
          <p14:tracePt t="103406" x="6894513" y="4179888"/>
          <p14:tracePt t="103422" x="6875463" y="4179888"/>
          <p14:tracePt t="103439" x="6867525" y="4179888"/>
          <p14:tracePt t="103456" x="6858000" y="4179888"/>
          <p14:tracePt t="103472" x="6848475" y="4179888"/>
          <p14:tracePt t="103489" x="6831013" y="4179888"/>
          <p14:tracePt t="103506" x="6823075" y="4179888"/>
          <p14:tracePt t="103769" x="6813550" y="4179888"/>
          <p14:tracePt t="103793" x="6796088" y="4179888"/>
          <p14:tracePt t="103809" x="6786563" y="4179888"/>
          <p14:tracePt t="103817" x="6769100" y="4179888"/>
          <p14:tracePt t="103825" x="6759575" y="4179888"/>
          <p14:tracePt t="103839" x="6742113" y="4179888"/>
          <p14:tracePt t="103856" x="6715125" y="4179888"/>
          <p14:tracePt t="103872" x="6653213" y="4179888"/>
          <p14:tracePt t="103889" x="6608763" y="4179888"/>
          <p14:tracePt t="103906" x="6572250" y="4179888"/>
          <p14:tracePt t="103922" x="6527800" y="4179888"/>
          <p14:tracePt t="103939" x="6518275" y="4179888"/>
          <p14:tracePt t="103956" x="6500813" y="4179888"/>
          <p14:tracePt t="103972" x="6473825" y="4179888"/>
          <p14:tracePt t="103989" x="6438900" y="4179888"/>
          <p14:tracePt t="104006" x="6375400" y="4179888"/>
          <p14:tracePt t="104022" x="6296025" y="4187825"/>
          <p14:tracePt t="104039" x="6232525" y="4197350"/>
          <p14:tracePt t="104056" x="6197600" y="4197350"/>
          <p14:tracePt t="104072" x="6161088" y="4197350"/>
          <p14:tracePt t="104089" x="6134100" y="4197350"/>
          <p14:tracePt t="104106" x="6072188" y="4197350"/>
          <p14:tracePt t="104123" x="6000750" y="4197350"/>
          <p14:tracePt t="104139" x="5919788" y="4197350"/>
          <p14:tracePt t="104156" x="5857875" y="4197350"/>
          <p14:tracePt t="104172" x="5813425" y="4197350"/>
          <p14:tracePt t="104189" x="5776913" y="4197350"/>
          <p14:tracePt t="104206" x="5732463" y="4197350"/>
          <p14:tracePt t="104222" x="5643563" y="4197350"/>
          <p14:tracePt t="104239" x="5527675" y="4197350"/>
          <p14:tracePt t="104256" x="5384800" y="4197350"/>
          <p14:tracePt t="104273" x="5180013" y="4197350"/>
          <p14:tracePt t="104289" x="5081588" y="4197350"/>
          <p14:tracePt t="104306" x="4983163" y="4197350"/>
          <p14:tracePt t="104322" x="4902200" y="4197350"/>
          <p14:tracePt t="104339" x="4822825" y="4197350"/>
          <p14:tracePt t="104356" x="4732338" y="4197350"/>
          <p14:tracePt t="104373" x="4643438" y="4197350"/>
          <p14:tracePt t="104389" x="4572000" y="4197350"/>
          <p14:tracePt t="104406" x="4518025" y="4197350"/>
          <p14:tracePt t="104422" x="4483100" y="4197350"/>
          <p14:tracePt t="104439" x="4429125" y="4197350"/>
          <p14:tracePt t="104456" x="4384675" y="4197350"/>
          <p14:tracePt t="104472" x="4295775" y="4197350"/>
          <p14:tracePt t="104489" x="4241800" y="4197350"/>
          <p14:tracePt t="104506" x="4205288" y="4197350"/>
          <p14:tracePt t="104523" x="4187825" y="4197350"/>
          <p14:tracePt t="104539" x="4170363" y="4197350"/>
          <p14:tracePt t="104556" x="4160838" y="4197350"/>
          <p14:tracePt t="104573" x="4143375" y="4197350"/>
          <p14:tracePt t="104589" x="4125913" y="4197350"/>
          <p14:tracePt t="104606" x="4098925" y="4187825"/>
          <p14:tracePt t="104622" x="4089400" y="4187825"/>
          <p14:tracePt t="104657" x="4089400" y="4179888"/>
          <p14:tracePt t="104673" x="4081463" y="4179888"/>
          <p14:tracePt t="104705" x="4071938" y="4179888"/>
          <p14:tracePt t="104785" x="4071938" y="4170363"/>
          <p14:tracePt t="105217" x="4071938" y="4160838"/>
          <p14:tracePt t="105225" x="4071938" y="4152900"/>
          <p14:tracePt t="105289" x="4071938" y="4143375"/>
          <p14:tracePt t="105361" x="4071938" y="4133850"/>
          <p14:tracePt t="105441" x="4071938" y="4125913"/>
          <p14:tracePt t="105497" x="4071938" y="4116388"/>
          <p14:tracePt t="105513" x="4071938" y="4108450"/>
          <p14:tracePt t="105553" x="4071938" y="4098925"/>
          <p14:tracePt t="105593" x="4081463" y="4098925"/>
          <p14:tracePt t="105721" x="4081463" y="4089400"/>
          <p14:tracePt t="106025" x="4089400" y="4089400"/>
          <p14:tracePt t="106041" x="4098925" y="4089400"/>
          <p14:tracePt t="106049" x="4098925" y="4098925"/>
          <p14:tracePt t="106057" x="4108450" y="4098925"/>
          <p14:tracePt t="106073" x="4116388" y="4108450"/>
          <p14:tracePt t="106090" x="4125913" y="4116388"/>
          <p14:tracePt t="106106" x="4143375" y="4133850"/>
          <p14:tracePt t="106123" x="4152900" y="4143375"/>
          <p14:tracePt t="106139" x="4170363" y="4152900"/>
          <p14:tracePt t="106156" x="4187825" y="4160838"/>
          <p14:tracePt t="106173" x="4251325" y="4179888"/>
          <p14:tracePt t="106189" x="4357688" y="4187825"/>
          <p14:tracePt t="106206" x="4510088" y="4197350"/>
          <p14:tracePt t="106223" x="4652963" y="4197350"/>
          <p14:tracePt t="106239" x="4741863" y="4197350"/>
          <p14:tracePt t="106257" x="4822825" y="4197350"/>
          <p14:tracePt t="106273" x="4875213" y="4197350"/>
          <p14:tracePt t="106290" x="4973638" y="4197350"/>
          <p14:tracePt t="106306" x="5089525" y="4197350"/>
          <p14:tracePt t="106323" x="5268913" y="4197350"/>
          <p14:tracePt t="106340" x="5473700" y="4197350"/>
          <p14:tracePt t="106356" x="5670550" y="4197350"/>
          <p14:tracePt t="106373" x="5848350" y="4197350"/>
          <p14:tracePt t="106390" x="5973763" y="4197350"/>
          <p14:tracePt t="106406" x="6027738" y="4197350"/>
          <p14:tracePt t="106423" x="6081713" y="4197350"/>
          <p14:tracePt t="106440" x="6170613" y="4187825"/>
          <p14:tracePt t="106457" x="6429375" y="4170363"/>
          <p14:tracePt t="106473" x="6634163" y="4160838"/>
          <p14:tracePt t="106490" x="6823075" y="4152900"/>
          <p14:tracePt t="106506" x="6929438" y="4143375"/>
          <p14:tracePt t="106523" x="6991350" y="4143375"/>
          <p14:tracePt t="106540" x="7018338" y="4143375"/>
          <p14:tracePt t="106556" x="7045325" y="4143375"/>
          <p14:tracePt t="106573" x="7108825" y="4143375"/>
          <p14:tracePt t="106590" x="7205663" y="4143375"/>
          <p14:tracePt t="106606" x="7313613" y="4143375"/>
          <p14:tracePt t="106623" x="7394575" y="4143375"/>
          <p14:tracePt t="106640" x="7419975" y="4143375"/>
          <p14:tracePt t="106656" x="7429500" y="4143375"/>
          <p14:tracePt t="106673" x="7439025" y="4143375"/>
          <p14:tracePt t="106690" x="7446963" y="4143375"/>
          <p14:tracePt t="106706" x="7473950" y="4143375"/>
          <p14:tracePt t="106723" x="7527925" y="4143375"/>
          <p14:tracePt t="106740" x="7581900" y="4143375"/>
          <p14:tracePt t="106756" x="7616825" y="4143375"/>
          <p14:tracePt t="106773" x="7643813" y="4143375"/>
          <p14:tracePt t="106790" x="7653338" y="4143375"/>
          <p14:tracePt t="106806" x="7670800" y="4143375"/>
          <p14:tracePt t="106823" x="7680325" y="4143375"/>
          <p14:tracePt t="106840" x="7688263" y="4143375"/>
          <p14:tracePt t="106929" x="7697788" y="4143375"/>
          <p14:tracePt t="106938" x="7705725" y="4143375"/>
          <p14:tracePt t="106953" x="7715250" y="4143375"/>
          <p14:tracePt t="106961" x="7732713" y="4143375"/>
          <p14:tracePt t="106973" x="7751763" y="4143375"/>
          <p14:tracePt t="106990" x="7813675" y="4143375"/>
          <p14:tracePt t="107006" x="7885113" y="4143375"/>
          <p14:tracePt t="107023" x="7947025" y="4143375"/>
          <p14:tracePt t="107040" x="8001000" y="4143375"/>
          <p14:tracePt t="107057" x="8072438" y="4143375"/>
          <p14:tracePt t="107073" x="8116888" y="4143375"/>
          <p14:tracePt t="107090" x="8134350" y="4143375"/>
          <p14:tracePt t="107106" x="8143875" y="4143375"/>
          <p14:tracePt t="107226" x="8126413" y="4143375"/>
          <p14:tracePt t="107233" x="8099425" y="4143375"/>
          <p14:tracePt t="107242" x="8054975" y="4143375"/>
          <p14:tracePt t="107257" x="7939088" y="4143375"/>
          <p14:tracePt t="107273" x="7751763" y="4143375"/>
          <p14:tracePt t="107290" x="7537450" y="4143375"/>
          <p14:tracePt t="107306" x="7331075" y="4143375"/>
          <p14:tracePt t="107323" x="7143750" y="4143375"/>
          <p14:tracePt t="107340" x="6956425" y="4143375"/>
          <p14:tracePt t="107356" x="6796088" y="4143375"/>
          <p14:tracePt t="107373" x="6680200" y="4143375"/>
          <p14:tracePt t="107390" x="6581775" y="4143375"/>
          <p14:tracePt t="107406" x="6510338" y="4143375"/>
          <p14:tracePt t="107423" x="6473825" y="4143375"/>
          <p14:tracePt t="107440" x="6446838" y="4143375"/>
          <p14:tracePt t="107456" x="6438900" y="4143375"/>
          <p14:tracePt t="107578" x="6446838" y="4143375"/>
          <p14:tracePt t="107585" x="6456363" y="4143375"/>
          <p14:tracePt t="107593" x="6483350" y="4143375"/>
          <p14:tracePt t="107606" x="6518275" y="4143375"/>
          <p14:tracePt t="107623" x="6599238" y="4143375"/>
          <p14:tracePt t="107640" x="6670675" y="4143375"/>
          <p14:tracePt t="107657" x="6769100" y="4143375"/>
          <p14:tracePt t="107673" x="6858000" y="4143375"/>
          <p14:tracePt t="107690" x="6965950" y="4125913"/>
          <p14:tracePt t="107706" x="7089775" y="4116388"/>
          <p14:tracePt t="107723" x="7188200" y="4116388"/>
          <p14:tracePt t="107740" x="7251700" y="4116388"/>
          <p14:tracePt t="107756" x="7286625" y="4116388"/>
          <p14:tracePt t="107773" x="7304088" y="4116388"/>
          <p14:tracePt t="107790" x="7313613" y="4116388"/>
          <p14:tracePt t="107823" x="7323138" y="4116388"/>
          <p14:tracePt t="107874" x="7331075" y="4116388"/>
          <p14:tracePt t="107890" x="7340600" y="4116388"/>
          <p14:tracePt t="107905" x="7358063" y="4116388"/>
          <p14:tracePt t="107913" x="7367588" y="4116388"/>
          <p14:tracePt t="107923" x="7375525" y="4116388"/>
          <p14:tracePt t="107940" x="7402513" y="4116388"/>
          <p14:tracePt t="107956" x="7412038" y="4116388"/>
          <p14:tracePt t="107973" x="7419975" y="4116388"/>
          <p14:tracePt t="108106" x="7412038" y="4116388"/>
          <p14:tracePt t="108114" x="7402513" y="4116388"/>
          <p14:tracePt t="108123" x="7394575" y="4116388"/>
          <p14:tracePt t="108140" x="7323138" y="4116388"/>
          <p14:tracePt t="108157" x="7242175" y="4133850"/>
          <p14:tracePt t="108173" x="7134225" y="4152900"/>
          <p14:tracePt t="108190" x="7018338" y="4179888"/>
          <p14:tracePt t="108207" x="6911975" y="4179888"/>
          <p14:tracePt t="108223" x="6813550" y="4187825"/>
          <p14:tracePt t="108240" x="6751638" y="4197350"/>
          <p14:tracePt t="108257" x="6724650" y="4197350"/>
          <p14:tracePt t="108370" x="6732588" y="4197350"/>
          <p14:tracePt t="108378" x="6759575" y="4197350"/>
          <p14:tracePt t="108385" x="6804025" y="4197350"/>
          <p14:tracePt t="108393" x="6867525" y="4197350"/>
          <p14:tracePt t="108407" x="6929438" y="4197350"/>
          <p14:tracePt t="108423" x="7072313" y="4197350"/>
          <p14:tracePt t="108440" x="7170738" y="4197350"/>
          <p14:tracePt t="108457" x="7224713" y="4197350"/>
          <p14:tracePt t="108473" x="7232650" y="4197350"/>
          <p14:tracePt t="108674" x="7242175" y="4197350"/>
          <p14:tracePt t="108690" x="7251700" y="4197350"/>
          <p14:tracePt t="108706" x="7259638" y="4197350"/>
          <p14:tracePt t="108714" x="7269163" y="4197350"/>
          <p14:tracePt t="108730" x="7277100" y="4197350"/>
          <p14:tracePt t="108770" x="7277100" y="4205288"/>
          <p14:tracePt t="108882" x="7286625" y="4205288"/>
          <p14:tracePt t="108906" x="7296150" y="4205288"/>
          <p14:tracePt t="108914" x="7304088" y="4205288"/>
          <p14:tracePt t="108923" x="7304088" y="4214813"/>
          <p14:tracePt t="108946" x="7313613" y="4214813"/>
          <p14:tracePt t="108957" x="7313613" y="4224338"/>
          <p14:tracePt t="108986" x="7323138" y="4224338"/>
          <p14:tracePt t="108994" x="7323138" y="4232275"/>
          <p14:tracePt t="110634" x="7331075" y="4232275"/>
          <p14:tracePt t="110730" x="7340600" y="4232275"/>
          <p14:tracePt t="110754" x="7340600" y="4241800"/>
          <p14:tracePt t="111562" x="7348538" y="4241800"/>
          <p14:tracePt t="111674" x="7358063" y="4241800"/>
          <p14:tracePt t="112530" x="7348538" y="4241800"/>
          <p14:tracePt t="112546" x="7340600" y="4241800"/>
          <p14:tracePt t="112554" x="7331075" y="4241800"/>
          <p14:tracePt t="112562" x="7323138" y="4241800"/>
          <p14:tracePt t="112574" x="7323138" y="4232275"/>
          <p14:tracePt t="112591" x="7304088" y="4232275"/>
          <p14:tracePt t="112607" x="7296150" y="4224338"/>
          <p14:tracePt t="112624" x="7277100" y="4224338"/>
          <p14:tracePt t="112641" x="7269163" y="4224338"/>
          <p14:tracePt t="112658" x="7259638" y="4224338"/>
          <p14:tracePt t="112674" x="7251700" y="4224338"/>
          <p14:tracePt t="112691" x="7224713" y="4224338"/>
          <p14:tracePt t="112707" x="7188200" y="4224338"/>
          <p14:tracePt t="112724" x="7143750" y="4224338"/>
          <p14:tracePt t="112741" x="7089775" y="4224338"/>
          <p14:tracePt t="112757" x="7054850" y="4232275"/>
          <p14:tracePt t="112774" x="7037388" y="4241800"/>
          <p14:tracePt t="112791" x="7027863" y="4241800"/>
          <p14:tracePt t="112807" x="7018338" y="4241800"/>
          <p14:tracePt t="112841" x="7010400" y="4241800"/>
          <p14:tracePt t="112858" x="7000875" y="4241800"/>
          <p14:tracePt t="112874" x="6991350" y="4241800"/>
          <p14:tracePt t="112891" x="6983413" y="4241800"/>
          <p14:tracePt t="112907" x="6973888" y="4241800"/>
          <p14:tracePt t="112924" x="6965950" y="4241800"/>
          <p14:tracePt t="113034" x="6965950" y="4232275"/>
          <p14:tracePt t="113050" x="6973888" y="4232275"/>
          <p14:tracePt t="113058" x="6983413" y="4224338"/>
          <p14:tracePt t="113066" x="7010400" y="4214813"/>
          <p14:tracePt t="113074" x="7037388" y="4205288"/>
          <p14:tracePt t="113091" x="7089775" y="4179888"/>
          <p14:tracePt t="113107" x="7153275" y="4170363"/>
          <p14:tracePt t="113124" x="7224713" y="4160838"/>
          <p14:tracePt t="113141" x="7269163" y="4152900"/>
          <p14:tracePt t="113157" x="7304088" y="4152900"/>
          <p14:tracePt t="113174" x="7323138" y="4152900"/>
          <p14:tracePt t="113191" x="7331075" y="4152900"/>
          <p14:tracePt t="113207" x="7340600" y="4152900"/>
          <p14:tracePt t="113224" x="7348538" y="4152900"/>
          <p14:tracePt t="113241" x="7358063" y="4152900"/>
          <p14:tracePt t="113258" x="7394575" y="4152900"/>
          <p14:tracePt t="113274" x="7402513" y="4160838"/>
          <p14:tracePt t="113291" x="7419975" y="4160838"/>
          <p14:tracePt t="113307" x="7429500" y="4160838"/>
          <p14:tracePt t="113324" x="7439025" y="4160838"/>
          <p14:tracePt t="113341" x="7456488" y="4160838"/>
          <p14:tracePt t="113357" x="7473950" y="4170363"/>
          <p14:tracePt t="113374" x="7491413" y="4170363"/>
          <p14:tracePt t="113391" x="7510463" y="4170363"/>
          <p14:tracePt t="113407" x="7527925" y="4170363"/>
          <p14:tracePt t="113424" x="7537450" y="4170363"/>
          <p14:tracePt t="113441" x="7545388" y="4170363"/>
          <p14:tracePt t="113458" x="7562850" y="4170363"/>
          <p14:tracePt t="113474" x="7572375" y="4170363"/>
          <p14:tracePt t="113491" x="7581900" y="4170363"/>
          <p14:tracePt t="113508" x="7589838" y="4170363"/>
          <p14:tracePt t="113524" x="7599363" y="4170363"/>
          <p14:tracePt t="113541" x="7608888" y="4170363"/>
          <p14:tracePt t="113558" x="7616825" y="4170363"/>
          <p14:tracePt t="113574" x="7626350" y="4170363"/>
          <p14:tracePt t="113591" x="7643813" y="4170363"/>
          <p14:tracePt t="113608" x="7653338" y="4170363"/>
          <p14:tracePt t="113794" x="7653338" y="4179888"/>
          <p14:tracePt t="113810" x="7643813" y="4179888"/>
          <p14:tracePt t="113818" x="7634288" y="4179888"/>
          <p14:tracePt t="113826" x="7634288" y="4187825"/>
          <p14:tracePt t="113841" x="7626350" y="4187825"/>
          <p14:tracePt t="113858" x="7599363" y="4197350"/>
          <p14:tracePt t="113874" x="7589838" y="4197350"/>
          <p14:tracePt t="113891" x="7581900" y="4197350"/>
          <p14:tracePt t="113908" x="7572375" y="4197350"/>
          <p14:tracePt t="113924" x="7562850" y="4197350"/>
          <p14:tracePt t="113941" x="7554913" y="4197350"/>
          <p14:tracePt t="113958" x="7537450" y="4197350"/>
          <p14:tracePt t="113974" x="7518400" y="4197350"/>
          <p14:tracePt t="113991" x="7491413" y="4197350"/>
          <p14:tracePt t="114008" x="7466013" y="4197350"/>
          <p14:tracePt t="114024" x="7439025" y="4197350"/>
          <p14:tracePt t="114041" x="7412038" y="4197350"/>
          <p14:tracePt t="114058" x="7394575" y="4197350"/>
          <p14:tracePt t="114074" x="7375525" y="4197350"/>
          <p14:tracePt t="114091" x="7348538" y="4197350"/>
          <p14:tracePt t="114108" x="7340600" y="4197350"/>
          <p14:tracePt t="114124" x="7313613" y="4197350"/>
          <p14:tracePt t="114141" x="7286625" y="4197350"/>
          <p14:tracePt t="114158" x="7251700" y="4197350"/>
          <p14:tracePt t="114174" x="7232650" y="4197350"/>
          <p14:tracePt t="114191" x="7224713" y="4197350"/>
          <p14:tracePt t="114208" x="7205663" y="4197350"/>
          <p14:tracePt t="114224" x="7197725" y="4197350"/>
          <p14:tracePt t="114241" x="7188200" y="4197350"/>
          <p14:tracePt t="114555" x="7180263" y="4197350"/>
          <p14:tracePt t="114562" x="7180263" y="4205288"/>
          <p14:tracePt t="114578" x="7170738" y="4214813"/>
          <p14:tracePt t="114602" x="7161213" y="4214813"/>
          <p14:tracePt t="114610" x="7161213" y="4224338"/>
          <p14:tracePt t="114624" x="7153275" y="4224338"/>
          <p14:tracePt t="114641" x="7153275" y="4232275"/>
          <p14:tracePt t="114658" x="7143750" y="4241800"/>
          <p14:tracePt t="114674" x="7134225" y="4241800"/>
          <p14:tracePt t="114691" x="7126288" y="4241800"/>
          <p14:tracePt t="114708" x="7126288" y="4251325"/>
          <p14:tracePt t="114741" x="7116763" y="4251325"/>
          <p14:tracePt t="114758" x="7108825" y="4251325"/>
          <p14:tracePt t="114774" x="7099300" y="4259263"/>
          <p14:tracePt t="114791" x="7072313" y="4268788"/>
          <p14:tracePt t="114808" x="7037388" y="4276725"/>
          <p14:tracePt t="114824" x="6991350" y="4295775"/>
          <p14:tracePt t="114841" x="6973888" y="4303713"/>
          <p14:tracePt t="114858" x="6956425" y="4313238"/>
          <p14:tracePt t="114874" x="6946900" y="4313238"/>
          <p14:tracePt t="114891" x="6938963" y="4313238"/>
          <p14:tracePt t="114908" x="6902450" y="4313238"/>
          <p14:tracePt t="114924" x="6875463" y="4313238"/>
          <p14:tracePt t="114941" x="6840538" y="4313238"/>
          <p14:tracePt t="114958" x="6804025" y="4313238"/>
          <p14:tracePt t="114974" x="6759575" y="4313238"/>
          <p14:tracePt t="114991" x="6715125" y="4313238"/>
          <p14:tracePt t="115008" x="6661150" y="4313238"/>
          <p14:tracePt t="115024" x="6589713" y="4322763"/>
          <p14:tracePt t="115041" x="6473825" y="4340225"/>
          <p14:tracePt t="115058" x="6232525" y="4375150"/>
          <p14:tracePt t="115074" x="6027738" y="4394200"/>
          <p14:tracePt t="115091" x="5830888" y="4402138"/>
          <p14:tracePt t="115108" x="5616575" y="4402138"/>
          <p14:tracePt t="115124" x="5411788" y="4402138"/>
          <p14:tracePt t="115141" x="5214938" y="4402138"/>
          <p14:tracePt t="115158" x="5000625" y="4402138"/>
          <p14:tracePt t="115174" x="4786313" y="4402138"/>
          <p14:tracePt t="115191" x="4589463" y="4402138"/>
          <p14:tracePt t="115208" x="4411663" y="4402138"/>
          <p14:tracePt t="115225" x="4268788" y="4402138"/>
          <p14:tracePt t="115241" x="4152900" y="4402138"/>
          <p14:tracePt t="115258" x="4000500" y="4402138"/>
          <p14:tracePt t="115274" x="3894138" y="4402138"/>
          <p14:tracePt t="115291" x="3768725" y="4402138"/>
          <p14:tracePt t="115308" x="3670300" y="4402138"/>
          <p14:tracePt t="115325" x="3571875" y="4394200"/>
          <p14:tracePt t="115341" x="3482975" y="4375150"/>
          <p14:tracePt t="115358" x="3411538" y="4357688"/>
          <p14:tracePt t="115375" x="3357563" y="4348163"/>
          <p14:tracePt t="115391" x="3313113" y="4348163"/>
          <p14:tracePt t="115408" x="3259138" y="4330700"/>
          <p14:tracePt t="115424" x="3187700" y="4322763"/>
          <p14:tracePt t="115441" x="3098800" y="4313238"/>
          <p14:tracePt t="115458" x="2982913" y="4303713"/>
          <p14:tracePt t="115474" x="2938463" y="4286250"/>
          <p14:tracePt t="115491" x="2884488" y="4276725"/>
          <p14:tracePt t="115508" x="2857500" y="4259263"/>
          <p14:tracePt t="115525" x="2813050" y="4251325"/>
          <p14:tracePt t="115541" x="2786063" y="4232275"/>
          <p14:tracePt t="115558" x="2751138" y="4214813"/>
          <p14:tracePt t="115575" x="2724150" y="4205288"/>
          <p14:tracePt t="115591" x="2679700" y="4187825"/>
          <p14:tracePt t="115608" x="2652713" y="4170363"/>
          <p14:tracePt t="115625" x="2625725" y="4160838"/>
          <p14:tracePt t="115641" x="2589213" y="4143375"/>
          <p14:tracePt t="115658" x="2562225" y="4125913"/>
          <p14:tracePt t="115675" x="2527300" y="4116388"/>
          <p14:tracePt t="115691" x="2490788" y="4108450"/>
          <p14:tracePt t="115708" x="2473325" y="4098925"/>
          <p14:tracePt t="115725" x="2465388" y="4089400"/>
          <p14:tracePt t="115741" x="2455863" y="4081463"/>
          <p14:tracePt t="115758" x="2446338" y="4081463"/>
          <p14:tracePt t="115811" x="2446338" y="4071938"/>
          <p14:tracePt t="115827" x="2455863" y="4071938"/>
          <p14:tracePt t="115835" x="2465388" y="4071938"/>
          <p14:tracePt t="115851" x="2482850" y="4071938"/>
          <p14:tracePt t="115859" x="2490788" y="4071938"/>
          <p14:tracePt t="115875" x="2527300" y="4071938"/>
          <p14:tracePt t="115891" x="2571750" y="4071938"/>
          <p14:tracePt t="115908" x="2652713" y="4089400"/>
          <p14:tracePt t="115925" x="2768600" y="4098925"/>
          <p14:tracePt t="115941" x="2911475" y="4098925"/>
          <p14:tracePt t="115958" x="3071813" y="4098925"/>
          <p14:tracePt t="115975" x="3241675" y="4098925"/>
          <p14:tracePt t="115991" x="3394075" y="4098925"/>
          <p14:tracePt t="116008" x="3517900" y="4098925"/>
          <p14:tracePt t="116025" x="3589338" y="4098925"/>
          <p14:tracePt t="116027" x="3625850" y="4098925"/>
          <p14:tracePt t="116041" x="3643313" y="4098925"/>
          <p14:tracePt t="116058" x="3679825" y="4098925"/>
          <p14:tracePt t="116075" x="3687763" y="4098925"/>
          <p14:tracePt t="116179" x="3687763" y="4089400"/>
          <p14:tracePt t="116195" x="3687763" y="4071938"/>
          <p14:tracePt t="116211" x="3679825" y="4062413"/>
          <p14:tracePt t="116219" x="3670300" y="4054475"/>
          <p14:tracePt t="116227" x="3652838" y="4044950"/>
          <p14:tracePt t="116241" x="3633788" y="4044950"/>
          <p14:tracePt t="116258" x="3562350" y="4017963"/>
          <p14:tracePt t="116275" x="3473450" y="4000500"/>
          <p14:tracePt t="116291" x="3357563" y="4000500"/>
          <p14:tracePt t="116308" x="3224213" y="3990975"/>
          <p14:tracePt t="116325" x="3108325" y="3990975"/>
          <p14:tracePt t="116341" x="3017838" y="3990975"/>
          <p14:tracePt t="116358" x="2955925" y="3990975"/>
          <p14:tracePt t="116375" x="2911475" y="3990975"/>
          <p14:tracePt t="116391" x="2884488" y="3990975"/>
          <p14:tracePt t="116408" x="2847975" y="3990975"/>
          <p14:tracePt t="116425" x="2813050" y="3990975"/>
          <p14:tracePt t="116441" x="2751138" y="3990975"/>
          <p14:tracePt t="116458" x="2581275" y="3990975"/>
          <p14:tracePt t="116475" x="2517775" y="3990975"/>
          <p14:tracePt t="116491" x="2500313" y="3990975"/>
          <p14:tracePt t="116603" x="2500313" y="3983038"/>
          <p14:tracePt t="116611" x="2500313" y="3973513"/>
          <p14:tracePt t="116635" x="2509838" y="3973513"/>
          <p14:tracePt t="116643" x="2517775" y="3965575"/>
          <p14:tracePt t="116651" x="2536825" y="3965575"/>
          <p14:tracePt t="116659" x="2544763" y="3965575"/>
          <p14:tracePt t="116675" x="2562225" y="3956050"/>
          <p14:tracePt t="116691" x="2581275" y="3956050"/>
          <p14:tracePt t="116708" x="2625725" y="3956050"/>
          <p14:tracePt t="116725" x="2687638" y="3956050"/>
          <p14:tracePt t="116742" x="2786063" y="3956050"/>
          <p14:tracePt t="116758" x="2894013" y="3956050"/>
          <p14:tracePt t="116775" x="2973388" y="3956050"/>
          <p14:tracePt t="116792" x="3000375" y="3956050"/>
          <p14:tracePt t="116808" x="3017838" y="3956050"/>
          <p14:tracePt t="117355" x="3009900" y="3956050"/>
          <p14:tracePt t="117403" x="3000375" y="3956050"/>
          <p14:tracePt t="117443" x="2990850" y="3956050"/>
          <p14:tracePt t="117547" x="2990850" y="3946525"/>
          <p14:tracePt t="117923" x="3000375" y="3946525"/>
          <p14:tracePt t="117947" x="3009900" y="3946525"/>
          <p14:tracePt t="117987" x="3017838" y="3946525"/>
          <p14:tracePt t="118011" x="3027363" y="3946525"/>
          <p14:tracePt t="118019" x="3036888" y="3946525"/>
          <p14:tracePt t="118035" x="3044825" y="3946525"/>
          <p14:tracePt t="118051" x="3054350" y="3946525"/>
          <p14:tracePt t="118067" x="3062288" y="3946525"/>
          <p14:tracePt t="118075" x="3071813" y="3946525"/>
          <p14:tracePt t="118092" x="3081338" y="3946525"/>
          <p14:tracePt t="118108" x="3089275" y="3946525"/>
          <p14:tracePt t="118125" x="3116263" y="3946525"/>
          <p14:tracePt t="118142" x="3160713" y="3929063"/>
          <p14:tracePt t="118158" x="3197225" y="3929063"/>
          <p14:tracePt t="118175" x="3224213" y="3919538"/>
          <p14:tracePt t="118192" x="3232150" y="3919538"/>
          <p14:tracePt t="118371" x="3232150" y="3911600"/>
          <p14:tracePt t="118395" x="3224213" y="3911600"/>
          <p14:tracePt t="118403" x="3214688" y="3911600"/>
          <p14:tracePt t="118419" x="3205163" y="3911600"/>
          <p14:tracePt t="118443" x="3197225" y="3911600"/>
          <p14:tracePt t="118451" x="3197225" y="3902075"/>
          <p14:tracePt t="118459" x="3187700" y="3902075"/>
          <p14:tracePt t="118475" x="3170238" y="3902075"/>
          <p14:tracePt t="118492" x="3152775" y="3902075"/>
          <p14:tracePt t="118508" x="3116263" y="3902075"/>
          <p14:tracePt t="118525" x="3071813" y="3902075"/>
          <p14:tracePt t="118542" x="3036888" y="3902075"/>
          <p14:tracePt t="118558" x="3009900" y="3902075"/>
          <p14:tracePt t="118575" x="3000375" y="3902075"/>
          <p14:tracePt t="118592" x="2990850" y="3902075"/>
          <p14:tracePt t="118609" x="2973388" y="3902075"/>
          <p14:tracePt t="118625" x="2955925" y="3902075"/>
          <p14:tracePt t="118642" x="2911475" y="3902075"/>
          <p14:tracePt t="118659" x="2884488" y="3902075"/>
          <p14:tracePt t="118675" x="2874963" y="3902075"/>
          <p14:tracePt t="118692" x="2867025" y="3902075"/>
          <p14:tracePt t="118811" x="2874963" y="3902075"/>
          <p14:tracePt t="118835" x="2884488" y="3902075"/>
          <p14:tracePt t="118843" x="2894013" y="3902075"/>
          <p14:tracePt t="118859" x="2901950" y="3902075"/>
          <p14:tracePt t="118875" x="2911475" y="3902075"/>
          <p14:tracePt t="118891" x="2919413" y="3902075"/>
          <p14:tracePt t="118907" x="2928938" y="3902075"/>
          <p14:tracePt t="118915" x="2938463" y="3902075"/>
          <p14:tracePt t="118931" x="2946400" y="3902075"/>
          <p14:tracePt t="118947" x="2955925" y="3902075"/>
          <p14:tracePt t="118963" x="2965450" y="3902075"/>
          <p14:tracePt t="118975" x="2973388" y="3902075"/>
          <p14:tracePt t="118992" x="3000375" y="3902075"/>
          <p14:tracePt t="119009" x="3036888" y="3902075"/>
          <p14:tracePt t="119025" x="3054350" y="3902075"/>
          <p14:tracePt t="119139" x="3054350" y="3894138"/>
          <p14:tracePt t="119163" x="3044825" y="3894138"/>
          <p14:tracePt t="119179" x="3036888" y="3894138"/>
          <p14:tracePt t="119195" x="3027363" y="3894138"/>
          <p14:tracePt t="119203" x="3017838" y="3894138"/>
          <p14:tracePt t="119211" x="3009900" y="3884613"/>
          <p14:tracePt t="119225" x="2982913" y="3884613"/>
          <p14:tracePt t="119242" x="2928938" y="3884613"/>
          <p14:tracePt t="119259" x="2857500" y="3884613"/>
          <p14:tracePt t="119275" x="2830513" y="3884613"/>
          <p14:tracePt t="119292" x="2795588" y="3884613"/>
          <p14:tracePt t="119309" x="2768600" y="3884613"/>
          <p14:tracePt t="119325" x="2741613" y="3884613"/>
          <p14:tracePt t="119342" x="2732088" y="3884613"/>
          <p14:tracePt t="119359" x="2714625" y="3884613"/>
          <p14:tracePt t="119451" x="2724150" y="3884613"/>
          <p14:tracePt t="119467" x="2732088" y="3884613"/>
          <p14:tracePt t="119483" x="2741613" y="3884613"/>
          <p14:tracePt t="119499" x="2751138" y="3884613"/>
          <p14:tracePt t="119507" x="2759075" y="3884613"/>
          <p14:tracePt t="119523" x="2768600" y="3884613"/>
          <p14:tracePt t="119539" x="2786063" y="3884613"/>
          <p14:tracePt t="119555" x="2795588" y="3884613"/>
          <p14:tracePt t="119563" x="2813050" y="3884613"/>
          <p14:tracePt t="119575" x="2822575" y="3884613"/>
          <p14:tracePt t="119592" x="2840038" y="3884613"/>
          <p14:tracePt t="119609" x="2857500" y="3884613"/>
          <p14:tracePt t="119625" x="2867025" y="3884613"/>
          <p14:tracePt t="119739" x="2874963" y="3884613"/>
          <p14:tracePt t="119763" x="2884488" y="3884613"/>
          <p14:tracePt t="119771" x="2894013" y="3884613"/>
          <p14:tracePt t="119795" x="2901950" y="3884613"/>
          <p14:tracePt t="119835" x="2911475" y="3884613"/>
          <p14:tracePt t="119859" x="2919413" y="3884613"/>
          <p14:tracePt t="119867" x="2928938" y="3884613"/>
          <p14:tracePt t="119883" x="2938463" y="3884613"/>
          <p14:tracePt t="119892" x="2946400" y="3884613"/>
          <p14:tracePt t="119909" x="2965450" y="3884613"/>
          <p14:tracePt t="119925" x="2982913" y="3884613"/>
          <p14:tracePt t="119942" x="2990850" y="3875088"/>
          <p14:tracePt t="119959" x="3009900" y="3867150"/>
          <p14:tracePt t="119975" x="3017838" y="3857625"/>
          <p14:tracePt t="119992" x="3036888" y="3840163"/>
          <p14:tracePt t="120009" x="3044825" y="3830638"/>
          <p14:tracePt t="120025" x="3062288" y="3813175"/>
          <p14:tracePt t="120042" x="3062288" y="3803650"/>
          <p14:tracePt t="120059" x="3071813" y="3768725"/>
          <p14:tracePt t="120075" x="3089275" y="3751263"/>
          <p14:tracePt t="120092" x="3098800" y="3724275"/>
          <p14:tracePt t="120109" x="3108325" y="3705225"/>
          <p14:tracePt t="120125" x="3125788" y="3687763"/>
          <p14:tracePt t="120142" x="3143250" y="3670300"/>
          <p14:tracePt t="120159" x="3152775" y="3643313"/>
          <p14:tracePt t="120175" x="3160713" y="3625850"/>
          <p14:tracePt t="120192" x="3179763" y="3598863"/>
          <p14:tracePt t="120209" x="3197225" y="3581400"/>
          <p14:tracePt t="120225" x="3214688" y="3554413"/>
          <p14:tracePt t="120242" x="3241675" y="3527425"/>
          <p14:tracePt t="120259" x="3259138" y="3490913"/>
          <p14:tracePt t="120275" x="3259138" y="3473450"/>
          <p14:tracePt t="120292" x="3259138" y="3455988"/>
          <p14:tracePt t="120309" x="3259138" y="3446463"/>
          <p14:tracePt t="120325" x="3259138" y="3438525"/>
          <p14:tracePt t="120342" x="3259138" y="3419475"/>
          <p14:tracePt t="120359" x="3259138" y="3411538"/>
          <p14:tracePt t="120375" x="3251200" y="3411538"/>
          <p14:tracePt t="120392" x="3251200" y="3402013"/>
          <p14:tracePt t="120547" x="3259138" y="3402013"/>
          <p14:tracePt t="120563" x="3268663" y="3402013"/>
          <p14:tracePt t="120571" x="3295650" y="3402013"/>
          <p14:tracePt t="120580" x="3322638" y="3402013"/>
          <p14:tracePt t="120592" x="3340100" y="3402013"/>
          <p14:tracePt t="120609" x="3367088" y="3402013"/>
          <p14:tracePt t="120625" x="3375025" y="3402013"/>
          <p14:tracePt t="120642" x="3384550" y="3402013"/>
          <p14:tracePt t="120683" x="3394075" y="3402013"/>
          <p14:tracePt t="120692" x="3402013" y="3402013"/>
          <p14:tracePt t="120709" x="3411538" y="3402013"/>
          <p14:tracePt t="120731" x="3419475" y="3402013"/>
          <p14:tracePt t="120748" x="3429000" y="3402013"/>
          <p14:tracePt t="120759" x="3438525" y="3402013"/>
          <p14:tracePt t="120776" x="3446463" y="3402013"/>
          <p14:tracePt t="120792" x="3455988" y="3402013"/>
          <p14:tracePt t="120809" x="3465513" y="3402013"/>
          <p14:tracePt t="120826" x="3473450" y="3411538"/>
          <p14:tracePt t="120851" x="3473450" y="3419475"/>
          <p14:tracePt t="120859" x="3473450" y="3429000"/>
          <p14:tracePt t="120876" x="3465513" y="3429000"/>
          <p14:tracePt t="120892" x="3455988" y="3438525"/>
          <p14:tracePt t="120909" x="3429000" y="3438525"/>
          <p14:tracePt t="120926" x="3394075" y="3465513"/>
          <p14:tracePt t="120942" x="3340100" y="3465513"/>
          <p14:tracePt t="120959" x="3295650" y="3473450"/>
          <p14:tracePt t="120976" x="3251200" y="3482975"/>
          <p14:tracePt t="120992" x="3214688" y="3490913"/>
          <p14:tracePt t="121009" x="3170238" y="3509963"/>
          <p14:tracePt t="121026" x="3143250" y="3527425"/>
          <p14:tracePt t="121042" x="3108325" y="3536950"/>
          <p14:tracePt t="121059" x="3044825" y="3562350"/>
          <p14:tracePt t="121076" x="3017838" y="3589338"/>
          <p14:tracePt t="121092" x="3000375" y="3608388"/>
          <p14:tracePt t="121109" x="2982913" y="3625850"/>
          <p14:tracePt t="121126" x="2982913" y="3652838"/>
          <p14:tracePt t="121142" x="2982913" y="3697288"/>
          <p14:tracePt t="121159" x="2965450" y="3724275"/>
          <p14:tracePt t="121176" x="2965450" y="3759200"/>
          <p14:tracePt t="121192" x="2965450" y="3776663"/>
          <p14:tracePt t="121209" x="2965450" y="3813175"/>
          <p14:tracePt t="121226" x="2965450" y="3830638"/>
          <p14:tracePt t="121242" x="2965450" y="3857625"/>
          <p14:tracePt t="121259" x="2973388" y="3884613"/>
          <p14:tracePt t="121276" x="2990850" y="3902075"/>
          <p14:tracePt t="121292" x="3009900" y="3919538"/>
          <p14:tracePt t="121309" x="3044825" y="3929063"/>
          <p14:tracePt t="121326" x="3081338" y="3946525"/>
          <p14:tracePt t="121342" x="3125788" y="3973513"/>
          <p14:tracePt t="121359" x="3179763" y="4000500"/>
          <p14:tracePt t="121376" x="3224213" y="4027488"/>
          <p14:tracePt t="121392" x="3259138" y="4054475"/>
          <p14:tracePt t="121409" x="3286125" y="4062413"/>
          <p14:tracePt t="121426" x="3313113" y="4071938"/>
          <p14:tracePt t="121442" x="3322638" y="4071938"/>
          <p14:tracePt t="121459" x="3348038" y="4071938"/>
          <p14:tracePt t="121476" x="3367088" y="4081463"/>
          <p14:tracePt t="121509" x="3375025" y="4081463"/>
          <p14:tracePt t="121532" x="3384550" y="4081463"/>
          <p14:tracePt t="121547" x="3394075" y="4081463"/>
          <p14:tracePt t="121595" x="3402013" y="4081463"/>
          <p14:tracePt t="121707" x="3411538" y="4081463"/>
          <p14:tracePt t="121732" x="3419475" y="4081463"/>
          <p14:tracePt t="121764" x="3429000" y="4071938"/>
          <p14:tracePt t="121771" x="3438525" y="4071938"/>
          <p14:tracePt t="121780" x="3446463" y="4062413"/>
          <p14:tracePt t="121792" x="3455988" y="4054475"/>
          <p14:tracePt t="121809" x="3473450" y="4044950"/>
          <p14:tracePt t="121826" x="3482975" y="4044950"/>
          <p14:tracePt t="121842" x="3490913" y="4037013"/>
          <p14:tracePt t="121859" x="3500438" y="4037013"/>
          <p14:tracePt t="121964" x="3509963" y="4037013"/>
          <p14:tracePt t="121980" x="3517900" y="4037013"/>
          <p14:tracePt t="121996" x="3527425" y="4037013"/>
          <p14:tracePt t="122011" x="3536950" y="4037013"/>
          <p14:tracePt t="122019" x="3536950" y="4027488"/>
          <p14:tracePt t="122028" x="3544888" y="4027488"/>
          <p14:tracePt t="122042" x="3554413" y="4027488"/>
          <p14:tracePt t="122059" x="3562350" y="4027488"/>
          <p14:tracePt t="122076" x="3571875" y="4027488"/>
          <p14:tracePt t="122148" x="3581400" y="4027488"/>
          <p14:tracePt t="122219" x="3589338" y="4027488"/>
          <p14:tracePt t="122252" x="3598863" y="4027488"/>
          <p14:tracePt t="122284" x="3608388" y="4027488"/>
          <p14:tracePt t="122500" x="3616325" y="4027488"/>
          <p14:tracePt t="122508" x="3625850" y="4027488"/>
          <p14:tracePt t="122532" x="3633788" y="4027488"/>
          <p14:tracePt t="122556" x="3643313" y="4027488"/>
          <p14:tracePt t="122572" x="3652838" y="4027488"/>
          <p14:tracePt t="122580" x="3660775" y="4027488"/>
          <p14:tracePt t="122587" x="3660775" y="4037013"/>
          <p14:tracePt t="122612" x="3670300" y="4037013"/>
          <p14:tracePt t="122619" x="3670300" y="4044950"/>
          <p14:tracePt t="122636" x="3679825" y="4044950"/>
          <p14:tracePt t="122652" x="3697288" y="4044950"/>
          <p14:tracePt t="122660" x="3697288" y="4054475"/>
          <p14:tracePt t="122676" x="3724275" y="4062413"/>
          <p14:tracePt t="122693" x="3759200" y="4071938"/>
          <p14:tracePt t="122709" x="3795713" y="4081463"/>
          <p14:tracePt t="122726" x="3830638" y="4081463"/>
          <p14:tracePt t="122743" x="3848100" y="4081463"/>
          <p14:tracePt t="122759" x="3867150" y="4081463"/>
          <p14:tracePt t="122776" x="3902075" y="4081463"/>
          <p14:tracePt t="122793" x="3956050" y="4081463"/>
          <p14:tracePt t="122809" x="3983038" y="4081463"/>
          <p14:tracePt t="122826" x="3990975" y="4081463"/>
          <p14:tracePt t="122843" x="4000500" y="4081463"/>
          <p14:tracePt t="122891" x="4000500" y="4071938"/>
          <p14:tracePt t="122907" x="4000500" y="4062413"/>
          <p14:tracePt t="122923" x="4000500" y="4054475"/>
          <p14:tracePt t="122940" x="4010025" y="4044950"/>
          <p14:tracePt t="122955" x="4010025" y="4037013"/>
          <p14:tracePt t="122964" x="4010025" y="4027488"/>
          <p14:tracePt t="122976" x="4010025" y="4017963"/>
          <p14:tracePt t="122993" x="4010025" y="4000500"/>
          <p14:tracePt t="123009" x="3990975" y="3990975"/>
          <p14:tracePt t="123026" x="3973513" y="3973513"/>
          <p14:tracePt t="123043" x="3965575" y="3956050"/>
          <p14:tracePt t="123043" x="3956050" y="3946525"/>
          <p14:tracePt t="123059" x="3946525" y="3938588"/>
          <p14:tracePt t="123076" x="3938588" y="3929063"/>
          <p14:tracePt t="123180" x="3946525" y="3929063"/>
          <p14:tracePt t="123196" x="3965575" y="3938588"/>
          <p14:tracePt t="123203" x="4000500" y="3946525"/>
          <p14:tracePt t="123212" x="4037013" y="3965575"/>
          <p14:tracePt t="123226" x="4089400" y="3983038"/>
          <p14:tracePt t="123243" x="4224338" y="4010025"/>
          <p14:tracePt t="123259" x="4518025" y="4062413"/>
          <p14:tracePt t="123276" x="4732338" y="4108450"/>
          <p14:tracePt t="123293" x="4983163" y="4143375"/>
          <p14:tracePt t="123309" x="5214938" y="4197350"/>
          <p14:tracePt t="123326" x="5384800" y="4232275"/>
          <p14:tracePt t="123343" x="5518150" y="4259263"/>
          <p14:tracePt t="123359" x="5608638" y="4286250"/>
          <p14:tracePt t="123376" x="5661025" y="4295775"/>
          <p14:tracePt t="123393" x="5705475" y="4303713"/>
          <p14:tracePt t="123409" x="5724525" y="4322763"/>
          <p14:tracePt t="123426" x="5741988" y="4322763"/>
          <p14:tracePt t="123443" x="5768975" y="4330700"/>
          <p14:tracePt t="123459" x="5822950" y="4330700"/>
          <p14:tracePt t="123476" x="5919788" y="4330700"/>
          <p14:tracePt t="123493" x="6089650" y="4330700"/>
          <p14:tracePt t="123509" x="6303963" y="4330700"/>
          <p14:tracePt t="123526" x="6500813" y="4330700"/>
          <p14:tracePt t="123543" x="6643688" y="4330700"/>
          <p14:tracePt t="123559" x="6697663" y="4330700"/>
          <p14:tracePt t="123576" x="6705600" y="4330700"/>
          <p14:tracePt t="123684" x="6715125" y="4330700"/>
          <p14:tracePt t="123700" x="6724650" y="4330700"/>
          <p14:tracePt t="123708" x="6732588" y="4330700"/>
          <p14:tracePt t="123724" x="6742113" y="4330700"/>
          <p14:tracePt t="123732" x="6751638" y="4330700"/>
          <p14:tracePt t="123743" x="6759575" y="4330700"/>
          <p14:tracePt t="123759" x="6777038" y="4330700"/>
          <p14:tracePt t="123776" x="6813550" y="4322763"/>
          <p14:tracePt t="123793" x="6831013" y="4313238"/>
          <p14:tracePt t="123809" x="6848475" y="4303713"/>
          <p14:tracePt t="123826" x="6867525" y="4295775"/>
          <p14:tracePt t="123843" x="6875463" y="4286250"/>
          <p14:tracePt t="123859" x="6884988" y="4268788"/>
          <p14:tracePt t="123876" x="6894513" y="4259263"/>
          <p14:tracePt t="123893" x="6894513" y="4251325"/>
          <p14:tracePt t="123909" x="6902450" y="4251325"/>
          <p14:tracePt t="123926" x="6911975" y="4241800"/>
          <p14:tracePt t="123943" x="6911975" y="4232275"/>
          <p14:tracePt t="124012" x="6919913" y="4232275"/>
          <p14:tracePt t="124020" x="6919913" y="4224338"/>
          <p14:tracePt t="124036" x="6929438" y="4214813"/>
          <p14:tracePt t="124044" x="6938963" y="4214813"/>
          <p14:tracePt t="124059" x="6983413" y="4187825"/>
          <p14:tracePt t="124076" x="7018338" y="4160838"/>
          <p14:tracePt t="124093" x="7072313" y="4125913"/>
          <p14:tracePt t="124109" x="7126288" y="4071938"/>
          <p14:tracePt t="124126" x="7180263" y="4037013"/>
          <p14:tracePt t="124143" x="7251700" y="4000500"/>
          <p14:tracePt t="124159" x="7331075" y="3946525"/>
          <p14:tracePt t="124176" x="7429500" y="3902075"/>
          <p14:tracePt t="124193" x="7510463" y="3848100"/>
          <p14:tracePt t="124209" x="7581900" y="3803650"/>
          <p14:tracePt t="124226" x="7634288" y="3768725"/>
          <p14:tracePt t="124243" x="7688263" y="3732213"/>
          <p14:tracePt t="124259" x="7742238" y="3679825"/>
          <p14:tracePt t="124276" x="7777163" y="3643313"/>
          <p14:tracePt t="124293" x="7804150" y="3598863"/>
          <p14:tracePt t="124309" x="7840663" y="3571875"/>
          <p14:tracePt t="124326" x="7875588" y="3536950"/>
          <p14:tracePt t="124343" x="7912100" y="3482975"/>
          <p14:tracePt t="124360" x="7939088" y="3446463"/>
          <p14:tracePt t="124376" x="7974013" y="3402013"/>
          <p14:tracePt t="124393" x="8001000" y="3357563"/>
          <p14:tracePt t="124410" x="8027988" y="3303588"/>
          <p14:tracePt t="124426" x="8045450" y="3268663"/>
          <p14:tracePt t="124443" x="8054975" y="3205163"/>
          <p14:tracePt t="124460" x="8054975" y="3170238"/>
          <p14:tracePt t="124476" x="8054975" y="3133725"/>
          <p14:tracePt t="124493" x="8054975" y="3098800"/>
          <p14:tracePt t="124510" x="8054975" y="3071813"/>
          <p14:tracePt t="124526" x="8054975" y="3044825"/>
          <p14:tracePt t="124543" x="8045450" y="3027363"/>
          <p14:tracePt t="124560" x="8037513" y="3000375"/>
          <p14:tracePt t="124576" x="8018463" y="2982913"/>
          <p14:tracePt t="124593" x="8001000" y="2955925"/>
          <p14:tracePt t="124610" x="7983538" y="2928938"/>
          <p14:tracePt t="124626" x="7966075" y="2901950"/>
          <p14:tracePt t="124643" x="7947025" y="2874963"/>
          <p14:tracePt t="124659" x="7929563" y="2857500"/>
          <p14:tracePt t="124676" x="7902575" y="2840038"/>
          <p14:tracePt t="124693" x="7875588" y="2822575"/>
          <p14:tracePt t="124710" x="7848600" y="2803525"/>
          <p14:tracePt t="124726" x="7823200" y="2786063"/>
          <p14:tracePt t="124743" x="7813675" y="2776538"/>
          <p14:tracePt t="124760" x="7804150" y="2768600"/>
          <p14:tracePt t="124776" x="7796213" y="2768600"/>
          <p14:tracePt t="124810" x="7777163" y="2768600"/>
          <p14:tracePt t="124826" x="7769225" y="2768600"/>
          <p14:tracePt t="124843" x="7732713" y="2776538"/>
          <p14:tracePt t="124860" x="7697788" y="2786063"/>
          <p14:tracePt t="124876" x="7661275" y="2803525"/>
          <p14:tracePt t="124893" x="7616825" y="2813050"/>
          <p14:tracePt t="124910" x="7581900" y="2822575"/>
          <p14:tracePt t="124926" x="7537450" y="2830513"/>
          <p14:tracePt t="124943" x="7483475" y="2840038"/>
          <p14:tracePt t="124960" x="7402513" y="2874963"/>
          <p14:tracePt t="124976" x="7277100" y="2911475"/>
          <p14:tracePt t="124993" x="7143750" y="2938463"/>
          <p14:tracePt t="125010" x="7045325" y="2965450"/>
          <p14:tracePt t="125026" x="7000875" y="2965450"/>
          <p14:tracePt t="125043" x="6973888" y="2973388"/>
          <p14:tracePt t="125060" x="6965950" y="2973388"/>
          <p14:tracePt t="125076" x="6956425" y="2982913"/>
          <p14:tracePt t="125093" x="6946900" y="2990850"/>
          <p14:tracePt t="125126" x="6946900" y="3000375"/>
          <p14:tracePt t="125143" x="6946900" y="3017838"/>
          <p14:tracePt t="125160" x="6956425" y="3027363"/>
          <p14:tracePt t="125176" x="6983413" y="3044825"/>
          <p14:tracePt t="125193" x="7010400" y="3054350"/>
          <p14:tracePt t="125210" x="7045325" y="3071813"/>
          <p14:tracePt t="125226" x="7072313" y="3089275"/>
          <p14:tracePt t="125244" x="7134225" y="3116263"/>
          <p14:tracePt t="125260" x="7180263" y="3143250"/>
          <p14:tracePt t="125276" x="7242175" y="3160713"/>
          <p14:tracePt t="125293" x="7296150" y="3187700"/>
          <p14:tracePt t="125310" x="7340600" y="3205163"/>
          <p14:tracePt t="125326" x="7375525" y="3214688"/>
          <p14:tracePt t="125343" x="7385050" y="3232150"/>
          <p14:tracePt t="125360" x="7385050" y="3251200"/>
          <p14:tracePt t="125376" x="7394575" y="3276600"/>
          <p14:tracePt t="125393" x="7394575" y="3322638"/>
          <p14:tracePt t="125410" x="7367588" y="3384550"/>
          <p14:tracePt t="125426" x="7323138" y="3455988"/>
          <p14:tracePt t="125443" x="7313613" y="3517900"/>
          <p14:tracePt t="125460" x="7323138" y="3589338"/>
          <p14:tracePt t="125476" x="7385050" y="3633788"/>
          <p14:tracePt t="125493" x="7500938" y="3679825"/>
          <p14:tracePt t="125510" x="7626350" y="3724275"/>
          <p14:tracePt t="125526" x="7715250" y="3741738"/>
          <p14:tracePt t="125543" x="7751763" y="3741738"/>
          <p14:tracePt t="125560" x="7769225" y="3751263"/>
          <p14:tracePt t="125576" x="7777163" y="3751263"/>
          <p14:tracePt t="125593" x="7777163" y="3759200"/>
          <p14:tracePt t="125610" x="7777163" y="3768725"/>
          <p14:tracePt t="125626" x="7786688" y="3768725"/>
          <p14:tracePt t="125643" x="7804150" y="3776663"/>
          <p14:tracePt t="125660" x="7831138" y="3795713"/>
          <p14:tracePt t="125676" x="7858125" y="3795713"/>
          <p14:tracePt t="125693" x="7912100" y="3813175"/>
          <p14:tracePt t="125710" x="7956550" y="3822700"/>
          <p14:tracePt t="125726" x="7983538" y="3822700"/>
          <p14:tracePt t="125743" x="7991475" y="3822700"/>
          <p14:tracePt t="125820" x="7983538" y="3822700"/>
          <p14:tracePt t="125828" x="7956550" y="3822700"/>
          <p14:tracePt t="125836" x="7920038" y="3822700"/>
          <p14:tracePt t="125844" x="7885113" y="3822700"/>
          <p14:tracePt t="125860" x="7786688" y="3822700"/>
          <p14:tracePt t="125876" x="7724775" y="3822700"/>
          <p14:tracePt t="125893" x="7705725" y="3822700"/>
          <p14:tracePt t="125910" x="7697788" y="3822700"/>
          <p14:tracePt t="126020" x="7705725" y="3822700"/>
          <p14:tracePt t="126036" x="7715250" y="3822700"/>
          <p14:tracePt t="126052" x="7732713" y="3822700"/>
          <p14:tracePt t="126068" x="7742238" y="3822700"/>
          <p14:tracePt t="126180" x="7742238" y="3830638"/>
          <p14:tracePt t="128861" x="7742238" y="3840163"/>
          <p14:tracePt t="128901" x="7742238" y="3848100"/>
          <p14:tracePt t="130077" x="7742238" y="3840163"/>
          <p14:tracePt t="130109" x="7751763" y="3830638"/>
          <p14:tracePt t="130133" x="7759700" y="3830638"/>
          <p14:tracePt t="130141" x="7759700" y="3822700"/>
          <p14:tracePt t="130149" x="7769225" y="3822700"/>
          <p14:tracePt t="130161" x="7769225" y="3813175"/>
          <p14:tracePt t="130177" x="7769225" y="3803650"/>
          <p14:tracePt t="130194" x="7777163" y="3803650"/>
          <p14:tracePt t="130213" x="7777163" y="3795713"/>
          <p14:tracePt t="130227" x="7786688" y="3795713"/>
          <p14:tracePt t="130244" x="7786688" y="3786188"/>
          <p14:tracePt t="131709" x="7796213" y="3786188"/>
          <p14:tracePt t="131901" x="7796213" y="3795713"/>
          <p14:tracePt t="131925" x="7804150" y="3795713"/>
          <p14:tracePt t="131941" x="7804150" y="3803650"/>
          <p14:tracePt t="131949" x="7813675" y="3803650"/>
          <p14:tracePt t="131961" x="7813675" y="3813175"/>
          <p14:tracePt t="131978" x="7823200" y="3813175"/>
          <p14:tracePt t="131994" x="7831138" y="3813175"/>
          <p14:tracePt t="132013" x="7840663" y="3813175"/>
          <p14:tracePt t="132037" x="7848600" y="3813175"/>
          <p14:tracePt t="132125" x="7848600" y="3822700"/>
          <p14:tracePt t="132157" x="7848600" y="3830638"/>
          <p14:tracePt t="132173" x="7858125" y="3840163"/>
          <p14:tracePt t="132181" x="7858125" y="3848100"/>
          <p14:tracePt t="132197" x="7858125" y="3867150"/>
          <p14:tracePt t="132205" x="7858125" y="3875088"/>
          <p14:tracePt t="132213" x="7858125" y="3894138"/>
          <p14:tracePt t="132228" x="7858125" y="3902075"/>
          <p14:tracePt t="132244" x="7858125" y="3938588"/>
          <p14:tracePt t="132261" x="7858125" y="3965575"/>
          <p14:tracePt t="132278" x="7858125" y="3990975"/>
          <p14:tracePt t="132294" x="7858125" y="4027488"/>
          <p14:tracePt t="132311" x="7858125" y="4071938"/>
          <p14:tracePt t="132328" x="7858125" y="4116388"/>
          <p14:tracePt t="132344" x="7848600" y="4160838"/>
          <p14:tracePt t="132361" x="7848600" y="4179888"/>
          <p14:tracePt t="132378" x="7848600" y="4205288"/>
          <p14:tracePt t="132394" x="7840663" y="4224338"/>
          <p14:tracePt t="132411" x="7831138" y="4232275"/>
          <p14:tracePt t="132428" x="7823200" y="4268788"/>
          <p14:tracePt t="132444" x="7804150" y="4313238"/>
          <p14:tracePt t="132461" x="7796213" y="4330700"/>
          <p14:tracePt t="132478" x="7786688" y="4357688"/>
          <p14:tracePt t="132494" x="7769225" y="4384675"/>
          <p14:tracePt t="132511" x="7759700" y="4419600"/>
          <p14:tracePt t="132528" x="7742238" y="4456113"/>
          <p14:tracePt t="132544" x="7724775" y="4491038"/>
          <p14:tracePt t="132561" x="7697788" y="4527550"/>
          <p14:tracePt t="132578" x="7697788" y="4554538"/>
          <p14:tracePt t="132594" x="7688263" y="4562475"/>
          <p14:tracePt t="132611" x="7688263" y="4581525"/>
          <p14:tracePt t="132628" x="7688263" y="4589463"/>
          <p14:tracePt t="132644" x="7680325" y="4598988"/>
          <p14:tracePt t="132661" x="7680325" y="4616450"/>
          <p14:tracePt t="132678" x="7680325" y="4652963"/>
          <p14:tracePt t="132695" x="7680325" y="4670425"/>
          <p14:tracePt t="132711" x="7680325" y="4697413"/>
          <p14:tracePt t="132728" x="7680325" y="4724400"/>
          <p14:tracePt t="132745" x="7680325" y="4768850"/>
          <p14:tracePt t="132761" x="7680325" y="4803775"/>
          <p14:tracePt t="132778" x="7680325" y="4830763"/>
          <p14:tracePt t="132795" x="7680325" y="4857750"/>
          <p14:tracePt t="132811" x="7688263" y="4884738"/>
          <p14:tracePt t="132828" x="7697788" y="4902200"/>
          <p14:tracePt t="132844" x="7724775" y="4911725"/>
          <p14:tracePt t="132861" x="7742238" y="4919663"/>
          <p14:tracePt t="132909" x="7751763" y="4919663"/>
          <p14:tracePt t="132933" x="7759700" y="4919663"/>
          <p14:tracePt t="132957" x="7759700" y="4911725"/>
          <p14:tracePt t="132989" x="7759700" y="4902200"/>
          <p14:tracePt t="133005" x="7751763" y="4902200"/>
          <p14:tracePt t="133013" x="7751763" y="4894263"/>
          <p14:tracePt t="133021" x="7732713" y="4884738"/>
          <p14:tracePt t="133029" x="7715250" y="4884738"/>
          <p14:tracePt t="133045" x="7680325" y="4857750"/>
          <p14:tracePt t="133061" x="7626350" y="4830763"/>
          <p14:tracePt t="133078" x="7562850" y="4822825"/>
          <p14:tracePt t="133095" x="7518400" y="4803775"/>
          <p14:tracePt t="133111" x="7473950" y="4795838"/>
          <p14:tracePt t="133128" x="7446963" y="4795838"/>
          <p14:tracePt t="133145" x="7429500" y="4795838"/>
          <p14:tracePt t="133161" x="7402513" y="4795838"/>
          <p14:tracePt t="133178" x="7385050" y="4795838"/>
          <p14:tracePt t="133195" x="7348538" y="4795838"/>
          <p14:tracePt t="133211" x="7313613" y="4795838"/>
          <p14:tracePt t="133228" x="7286625" y="4795838"/>
          <p14:tracePt t="133245" x="7259638" y="4795838"/>
          <p14:tracePt t="133261" x="7251700" y="4795838"/>
          <p14:tracePt t="133294" x="7242175" y="4795838"/>
          <p14:tracePt t="133311" x="7232650" y="4795838"/>
          <p14:tracePt t="133328" x="7224713" y="4795838"/>
          <p14:tracePt t="133344" x="7215188" y="4795838"/>
          <p14:tracePt t="133361" x="7197725" y="4795838"/>
          <p14:tracePt t="133378" x="7188200" y="4795838"/>
          <p14:tracePt t="133411" x="7180263" y="4795838"/>
          <p14:tracePt t="133428" x="7170738" y="4795838"/>
          <p14:tracePt t="133445" x="7161213" y="4795838"/>
          <p14:tracePt t="133461" x="7153275" y="4795838"/>
          <p14:tracePt t="133525" x="7143750" y="4795838"/>
          <p14:tracePt t="135294" x="7153275" y="4795838"/>
          <p14:tracePt t="135325" x="7153275" y="4803775"/>
          <p14:tracePt t="136222" x="7143750" y="4803775"/>
          <p14:tracePt t="136238" x="7126288" y="4803775"/>
          <p14:tracePt t="136246" x="7108825" y="4803775"/>
          <p14:tracePt t="136262" x="7062788" y="4803775"/>
          <p14:tracePt t="136278" x="7018338" y="4803775"/>
          <p14:tracePt t="136295" x="6991350" y="4803775"/>
          <p14:tracePt t="136312" x="6973888" y="4803775"/>
          <p14:tracePt t="136328" x="6956425" y="4803775"/>
          <p14:tracePt t="136345" x="6946900" y="4803775"/>
          <p14:tracePt t="136362" x="6938963" y="4803775"/>
          <p14:tracePt t="136378" x="6929438" y="4803775"/>
          <p14:tracePt t="136614" x="6919913" y="4803775"/>
          <p14:tracePt t="136982" x="6911975" y="4803775"/>
          <p14:tracePt t="137422" x="6902450" y="4803775"/>
          <p14:tracePt t="137462" x="6894513" y="4803775"/>
          <p14:tracePt t="137518" x="6894513" y="4795838"/>
          <p14:tracePt t="137550" x="6884988" y="4795838"/>
          <p14:tracePt t="137614" x="6875463" y="4795838"/>
          <p14:tracePt t="137662" x="6867525" y="4795838"/>
          <p14:tracePt t="137774" x="6858000" y="4795838"/>
          <p14:tracePt t="137814" x="6848475" y="4795838"/>
          <p14:tracePt t="137902" x="6848475" y="4786313"/>
          <p14:tracePt t="137918" x="6840538" y="4786313"/>
          <p14:tracePt t="138006" x="6831013" y="4786313"/>
          <p14:tracePt t="138086" x="6823075" y="4786313"/>
          <p14:tracePt t="138134" x="6813550" y="4786313"/>
          <p14:tracePt t="138190" x="6804025" y="4786313"/>
          <p14:tracePt t="138198" x="6796088" y="4786313"/>
          <p14:tracePt t="138206" x="6796088" y="4776788"/>
          <p14:tracePt t="138214" x="6786563" y="4776788"/>
          <p14:tracePt t="138229" x="6786563" y="4768850"/>
          <p14:tracePt t="138245" x="6777038" y="4768850"/>
          <p14:tracePt t="138262" x="6759575" y="4768850"/>
          <p14:tracePt t="138279" x="6751638" y="4768850"/>
          <p14:tracePt t="138295" x="6732588" y="4759325"/>
          <p14:tracePt t="138312" x="6724650" y="4759325"/>
          <p14:tracePt t="138329" x="6715125" y="4759325"/>
          <p14:tracePt t="138362" x="6705600" y="4759325"/>
          <p14:tracePt t="138379" x="6697663" y="4759325"/>
          <p14:tracePt t="138395" x="6688138" y="4759325"/>
          <p14:tracePt t="138412" x="6680200" y="4759325"/>
          <p14:tracePt t="138429" x="6661150" y="4759325"/>
          <p14:tracePt t="138445" x="6616700" y="4759325"/>
          <p14:tracePt t="138462" x="6572250" y="4751388"/>
          <p14:tracePt t="138479" x="6554788" y="4741863"/>
          <p14:tracePt t="138495" x="6527800" y="4741863"/>
          <p14:tracePt t="138512" x="6510338" y="4741863"/>
          <p14:tracePt t="138529" x="6483350" y="4732338"/>
          <p14:tracePt t="138545" x="6456363" y="4732338"/>
          <p14:tracePt t="138562" x="6429375" y="4732338"/>
          <p14:tracePt t="138579" x="6402388" y="4732338"/>
          <p14:tracePt t="138595" x="6384925" y="4732338"/>
          <p14:tracePt t="138612" x="6357938" y="4732338"/>
          <p14:tracePt t="138629" x="6348413" y="4732338"/>
          <p14:tracePt t="138646" x="6330950" y="4732338"/>
          <p14:tracePt t="138662" x="6296025" y="4732338"/>
          <p14:tracePt t="138679" x="6276975" y="4732338"/>
          <p14:tracePt t="138695" x="6251575" y="4732338"/>
          <p14:tracePt t="138712" x="6215063" y="4732338"/>
          <p14:tracePt t="138729" x="6180138" y="4732338"/>
          <p14:tracePt t="138746" x="6143625" y="4732338"/>
          <p14:tracePt t="138762" x="6116638" y="4732338"/>
          <p14:tracePt t="138779" x="6099175" y="4732338"/>
          <p14:tracePt t="138795" x="6081713" y="4732338"/>
          <p14:tracePt t="138812" x="6062663" y="4732338"/>
          <p14:tracePt t="138829" x="6037263" y="4732338"/>
          <p14:tracePt t="138845" x="6010275" y="4732338"/>
          <p14:tracePt t="138862" x="5991225" y="4732338"/>
          <p14:tracePt t="138879" x="5983288" y="4732338"/>
          <p14:tracePt t="138895" x="5946775" y="4732338"/>
          <p14:tracePt t="138912" x="5911850" y="4732338"/>
          <p14:tracePt t="138929" x="5857875" y="4732338"/>
          <p14:tracePt t="138946" x="5813425" y="4732338"/>
          <p14:tracePt t="138962" x="5768975" y="4732338"/>
          <p14:tracePt t="138979" x="5724525" y="4732338"/>
          <p14:tracePt t="138996" x="5680075" y="4732338"/>
          <p14:tracePt t="139012" x="5643563" y="4732338"/>
          <p14:tracePt t="139029" x="5581650" y="4732338"/>
          <p14:tracePt t="139046" x="5491163" y="4732338"/>
          <p14:tracePt t="139062" x="5438775" y="4732338"/>
          <p14:tracePt t="139079" x="5394325" y="4732338"/>
          <p14:tracePt t="139096" x="5348288" y="4732338"/>
          <p14:tracePt t="139112" x="5286375" y="4732338"/>
          <p14:tracePt t="139129" x="5214938" y="4732338"/>
          <p14:tracePt t="139146" x="5143500" y="4732338"/>
          <p14:tracePt t="139162" x="5089525" y="4732338"/>
          <p14:tracePt t="139179" x="5037138" y="4732338"/>
          <p14:tracePt t="139196" x="5000625" y="4732338"/>
          <p14:tracePt t="139212" x="4973638" y="4732338"/>
          <p14:tracePt t="139229" x="4946650" y="4732338"/>
          <p14:tracePt t="139246" x="4911725" y="4732338"/>
          <p14:tracePt t="139262" x="4894263" y="4732338"/>
          <p14:tracePt t="139279" x="4857750" y="4732338"/>
          <p14:tracePt t="139296" x="4840288" y="4732338"/>
          <p14:tracePt t="139312" x="4813300" y="4732338"/>
          <p14:tracePt t="139329" x="4786313" y="4732338"/>
          <p14:tracePt t="139346" x="4759325" y="4732338"/>
          <p14:tracePt t="139362" x="4732338" y="4724400"/>
          <p14:tracePt t="139379" x="4697413" y="4724400"/>
          <p14:tracePt t="139396" x="4660900" y="4714875"/>
          <p14:tracePt t="139412" x="4625975" y="4714875"/>
          <p14:tracePt t="139429" x="4581525" y="4714875"/>
          <p14:tracePt t="139446" x="4545013" y="4714875"/>
          <p14:tracePt t="139462" x="4527550" y="4714875"/>
          <p14:tracePt t="139479" x="4518025" y="4714875"/>
          <p14:tracePt t="139496" x="4500563" y="4714875"/>
          <p14:tracePt t="139512" x="4491038" y="4714875"/>
          <p14:tracePt t="139529" x="4483100" y="4714875"/>
          <p14:tracePt t="139546" x="4473575" y="4714875"/>
          <p14:tracePt t="139562" x="4456113" y="4714875"/>
          <p14:tracePt t="139579" x="4446588" y="4714875"/>
          <p14:tracePt t="139596" x="4438650" y="4714875"/>
          <p14:tracePt t="139612" x="4429125" y="4714875"/>
          <p14:tracePt t="139629" x="4419600" y="4714875"/>
          <p14:tracePt t="139646" x="4411663" y="4714875"/>
          <p14:tracePt t="139670" x="4411663" y="4724400"/>
          <p14:tracePt t="139679" x="4402138" y="4724400"/>
          <p14:tracePt t="139696" x="4402138" y="4732338"/>
          <p14:tracePt t="139712" x="4394200" y="4732338"/>
          <p14:tracePt t="139742" x="4384675" y="4732338"/>
          <p14:tracePt t="139878" x="4375150" y="4732338"/>
          <p14:tracePt t="139902" x="4367213" y="4732338"/>
          <p14:tracePt t="139942" x="4357688" y="4732338"/>
          <p14:tracePt t="139950" x="4348163" y="4732338"/>
          <p14:tracePt t="139974" x="4340225" y="4732338"/>
          <p14:tracePt t="139982" x="4340225" y="4741863"/>
          <p14:tracePt t="139998" x="4330700" y="4741863"/>
          <p14:tracePt t="140014" x="4322763" y="4741863"/>
          <p14:tracePt t="140022" x="4313238" y="4741863"/>
          <p14:tracePt t="140046" x="4303713" y="4741863"/>
          <p14:tracePt t="140054" x="4303713" y="4751388"/>
          <p14:tracePt t="140070" x="4295775" y="4751388"/>
          <p14:tracePt t="140079" x="4295775" y="4759325"/>
          <p14:tracePt t="140096" x="4286250" y="4759325"/>
          <p14:tracePt t="140112" x="4276725" y="4759325"/>
          <p14:tracePt t="140129" x="4268788" y="4759325"/>
          <p14:tracePt t="140146" x="4259263" y="4759325"/>
          <p14:tracePt t="140470" x="4259263" y="4768850"/>
          <p14:tracePt t="140862" x="4251325" y="4768850"/>
          <p14:tracePt t="140870" x="4241800" y="4768850"/>
          <p14:tracePt t="140886" x="4232275" y="4768850"/>
          <p14:tracePt t="140902" x="4214813" y="4768850"/>
          <p14:tracePt t="140913" x="4197350" y="4768850"/>
          <p14:tracePt t="140929" x="4143375" y="4768850"/>
          <p14:tracePt t="140946" x="4098925" y="4768850"/>
          <p14:tracePt t="140963" x="4081463" y="4768850"/>
          <p14:tracePt t="140979" x="4044950" y="4768850"/>
          <p14:tracePt t="140996" x="4037013" y="4759325"/>
          <p14:tracePt t="141013" x="4017963" y="4759325"/>
          <p14:tracePt t="141030" x="3990975" y="4759325"/>
          <p14:tracePt t="141046" x="3983038" y="4759325"/>
          <p14:tracePt t="141063" x="3973513" y="4759325"/>
          <p14:tracePt t="141079" x="3965575" y="4759325"/>
          <p14:tracePt t="141096" x="3938588" y="4751388"/>
          <p14:tracePt t="141113" x="3911600" y="4751388"/>
          <p14:tracePt t="141129" x="3875088" y="4741863"/>
          <p14:tracePt t="141146" x="3830638" y="4741863"/>
          <p14:tracePt t="141163" x="3795713" y="4741863"/>
          <p14:tracePt t="141179" x="3768725" y="4741863"/>
          <p14:tracePt t="141196" x="3724275" y="4741863"/>
          <p14:tracePt t="141213" x="3697288" y="4741863"/>
          <p14:tracePt t="141230" x="3652838" y="4741863"/>
          <p14:tracePt t="141246" x="3616325" y="4741863"/>
          <p14:tracePt t="141263" x="3589338" y="4741863"/>
          <p14:tracePt t="141279" x="3571875" y="4741863"/>
          <p14:tracePt t="141296" x="3562350" y="4741863"/>
          <p14:tracePt t="141313" x="3536950" y="4741863"/>
          <p14:tracePt t="141329" x="3517900" y="4741863"/>
          <p14:tracePt t="141346" x="3490913" y="4741863"/>
          <p14:tracePt t="141363" x="3455988" y="4741863"/>
          <p14:tracePt t="141379" x="3419475" y="4741863"/>
          <p14:tracePt t="141396" x="3394075" y="4741863"/>
          <p14:tracePt t="141413" x="3384550" y="4741863"/>
          <p14:tracePt t="141430" x="3375025" y="4741863"/>
          <p14:tracePt t="141446" x="3367088" y="4741863"/>
          <p14:tracePt t="141463" x="3357563" y="4741863"/>
          <p14:tracePt t="141479" x="3348038" y="4741863"/>
          <p14:tracePt t="141496" x="3340100" y="4741863"/>
          <p14:tracePt t="141513" x="3330575" y="4741863"/>
          <p14:tracePt t="141529" x="3313113" y="4741863"/>
          <p14:tracePt t="141546" x="3303588" y="4741863"/>
          <p14:tracePt t="141598" x="3295650" y="4741863"/>
          <p14:tracePt t="141655" x="3286125" y="4741863"/>
          <p14:tracePt t="141670" x="3276600" y="4741863"/>
          <p14:tracePt t="141686" x="3268663" y="4741863"/>
          <p14:tracePt t="141734" x="3259138" y="4741863"/>
          <p14:tracePt t="141919" x="3259138" y="4732338"/>
          <p14:tracePt t="142103" x="3251200" y="4732338"/>
          <p14:tracePt t="142111" x="3241675" y="4732338"/>
          <p14:tracePt t="142150" x="3232150" y="4732338"/>
          <p14:tracePt t="142183" x="3232150" y="4724400"/>
          <p14:tracePt t="142191" x="3224213" y="4724400"/>
          <p14:tracePt t="142206" x="3214688" y="4724400"/>
          <p14:tracePt t="142215" x="3205163" y="4724400"/>
          <p14:tracePt t="142246" x="3197225" y="4724400"/>
          <p14:tracePt t="142262" x="3197225" y="4714875"/>
          <p14:tracePt t="142270" x="3187700" y="4714875"/>
          <p14:tracePt t="142279" x="3187700" y="4705350"/>
          <p14:tracePt t="142296" x="3179763" y="4705350"/>
          <p14:tracePt t="142313" x="3160713" y="4705350"/>
          <p14:tracePt t="142329" x="3152775" y="4705350"/>
          <p14:tracePt t="142346" x="3143250" y="4705350"/>
          <p14:tracePt t="142363" x="3125788" y="4705350"/>
          <p14:tracePt t="142380" x="3098800" y="4705350"/>
          <p14:tracePt t="142396" x="3071813" y="4705350"/>
          <p14:tracePt t="142413" x="3054350" y="4705350"/>
          <p14:tracePt t="142430" x="3009900" y="4697413"/>
          <p14:tracePt t="142446" x="2982913" y="4687888"/>
          <p14:tracePt t="142463" x="2946400" y="4687888"/>
          <p14:tracePt t="142479" x="2919413" y="4679950"/>
          <p14:tracePt t="142496" x="2894013" y="4670425"/>
          <p14:tracePt t="142513" x="2867025" y="4670425"/>
          <p14:tracePt t="142530" x="2830513" y="4670425"/>
          <p14:tracePt t="142546" x="2803525" y="4670425"/>
          <p14:tracePt t="142563" x="2759075" y="4670425"/>
          <p14:tracePt t="142580" x="2724150" y="4670425"/>
          <p14:tracePt t="142596" x="2697163" y="4670425"/>
          <p14:tracePt t="142613" x="2652713" y="4670425"/>
          <p14:tracePt t="142630" x="2562225" y="4670425"/>
          <p14:tracePt t="142646" x="2500313" y="4670425"/>
          <p14:tracePt t="142663" x="2446338" y="4670425"/>
          <p14:tracePt t="142680" x="2411413" y="4670425"/>
          <p14:tracePt t="142696" x="2393950" y="4670425"/>
          <p14:tracePt t="142713" x="2366963" y="4670425"/>
          <p14:tracePt t="142730" x="2347913" y="4670425"/>
          <p14:tracePt t="142746" x="2339975" y="4670425"/>
          <p14:tracePt t="142846" x="2347913" y="4670425"/>
          <p14:tracePt t="142863" x="2366963" y="4670425"/>
          <p14:tracePt t="142871" x="2384425" y="4670425"/>
          <p14:tracePt t="142880" x="2419350" y="4670425"/>
          <p14:tracePt t="142896" x="2500313" y="4670425"/>
          <p14:tracePt t="142913" x="2616200" y="4670425"/>
          <p14:tracePt t="142930" x="2759075" y="4670425"/>
          <p14:tracePt t="142946" x="2965450" y="4670425"/>
          <p14:tracePt t="142963" x="3197225" y="4670425"/>
          <p14:tracePt t="142980" x="3473450" y="4670425"/>
          <p14:tracePt t="142996" x="3759200" y="4697413"/>
          <p14:tracePt t="143013" x="4027488" y="4741863"/>
          <p14:tracePt t="143030" x="4473575" y="4822825"/>
          <p14:tracePt t="143046" x="4768850" y="4867275"/>
          <p14:tracePt t="143063" x="5108575" y="4894263"/>
          <p14:tracePt t="143080" x="5394325" y="4919663"/>
          <p14:tracePt t="143096" x="5634038" y="4919663"/>
          <p14:tracePt t="143113" x="5875338" y="4919663"/>
          <p14:tracePt t="143130" x="6089650" y="4919663"/>
          <p14:tracePt t="143146" x="6303963" y="4929188"/>
          <p14:tracePt t="143163" x="6500813" y="4929188"/>
          <p14:tracePt t="143180" x="6705600" y="4929188"/>
          <p14:tracePt t="143196" x="6867525" y="4929188"/>
          <p14:tracePt t="143213" x="7010400" y="4929188"/>
          <p14:tracePt t="143230" x="7215188" y="4956175"/>
          <p14:tracePt t="143246" x="7412038" y="4973638"/>
          <p14:tracePt t="143263" x="7680325" y="4991100"/>
          <p14:tracePt t="143280" x="8045450" y="4991100"/>
          <p14:tracePt t="143296" x="8456613" y="4991100"/>
          <p14:tracePt t="143313" x="8724900" y="4991100"/>
          <p14:tracePt t="143330" x="8912225" y="4991100"/>
          <p14:tracePt t="143346" x="9018588" y="4991100"/>
          <p14:tracePt t="143363" x="9109075" y="4991100"/>
          <p14:tracePt t="143380" x="9180513" y="4991100"/>
          <p14:tracePt t="143396" x="9277350" y="4991100"/>
          <p14:tracePt t="143413" x="9402763" y="4983163"/>
          <p14:tracePt t="143430" x="9528175" y="4983163"/>
          <p14:tracePt t="143446" x="9563100" y="4983163"/>
          <p14:tracePt t="143463" x="9582150" y="4983163"/>
          <p14:tracePt t="143480" x="9590088" y="4983163"/>
          <p14:tracePt t="143496" x="9599613" y="4983163"/>
          <p14:tracePt t="143513" x="9634538" y="4983163"/>
          <p14:tracePt t="143530" x="9715500" y="4983163"/>
          <p14:tracePt t="143546" x="9848850" y="4983163"/>
          <p14:tracePt t="143563" x="9947275" y="4973638"/>
          <p14:tracePt t="143580" x="10001250" y="4965700"/>
          <p14:tracePt t="143596" x="10018713" y="4956175"/>
          <p14:tracePt t="143630" x="10028238" y="4956175"/>
          <p14:tracePt t="143646" x="10037763" y="4956175"/>
          <p14:tracePt t="143663" x="10055225" y="4946650"/>
          <p14:tracePt t="143680" x="10063163" y="4938713"/>
          <p14:tracePt t="143696" x="10072688" y="4929188"/>
          <p14:tracePt t="143730" x="10082213" y="4929188"/>
          <p14:tracePt t="143746" x="10082213" y="4919663"/>
          <p14:tracePt t="143763" x="10090150" y="4919663"/>
          <p14:tracePt t="143780" x="10099675" y="4919663"/>
          <p14:tracePt t="143796" x="10117138" y="4919663"/>
          <p14:tracePt t="143813" x="10126663" y="4919663"/>
          <p14:tracePt t="143830" x="10134600" y="4919663"/>
          <p14:tracePt t="143911" x="10134600" y="4929188"/>
          <p14:tracePt t="143935" x="10134600" y="4938713"/>
          <p14:tracePt t="143951" x="10134600" y="4946650"/>
          <p14:tracePt t="143975" x="10134600" y="4956175"/>
          <p14:tracePt t="143983" x="10126663" y="4956175"/>
          <p14:tracePt t="143999" x="10117138" y="4956175"/>
          <p14:tracePt t="144007" x="10117138" y="4965700"/>
          <p14:tracePt t="144015" x="10109200" y="4965700"/>
          <p14:tracePt t="144030" x="10099675" y="4973638"/>
          <p14:tracePt t="144063" x="10090150" y="4983163"/>
          <p14:tracePt t="144096" x="10082213" y="4991100"/>
          <p14:tracePt t="144113" x="10072688" y="4991100"/>
          <p14:tracePt t="144130" x="10063163" y="5010150"/>
          <p14:tracePt t="144146" x="10037763" y="5018088"/>
          <p14:tracePt t="144163" x="10001250" y="5027613"/>
          <p14:tracePt t="144180" x="9956800" y="5037138"/>
          <p14:tracePt t="144197" x="9920288" y="5037138"/>
          <p14:tracePt t="144213" x="9894888" y="5037138"/>
          <p14:tracePt t="144230" x="9875838" y="5037138"/>
          <p14:tracePt t="144246" x="9858375" y="5037138"/>
          <p14:tracePt t="144263" x="9840913" y="5037138"/>
          <p14:tracePt t="144280" x="9823450" y="5037138"/>
          <p14:tracePt t="144296" x="9796463" y="5037138"/>
          <p14:tracePt t="144313" x="9769475" y="5037138"/>
          <p14:tracePt t="144330" x="9742488" y="5037138"/>
          <p14:tracePt t="144346" x="9725025" y="5037138"/>
          <p14:tracePt t="144363" x="9715500" y="5037138"/>
          <p14:tracePt t="144380" x="9705975" y="5037138"/>
          <p14:tracePt t="144397" x="9688513" y="5037138"/>
          <p14:tracePt t="144413" x="9680575" y="5037138"/>
          <p14:tracePt t="144430" x="9661525" y="5037138"/>
          <p14:tracePt t="144447" x="9644063" y="5037138"/>
          <p14:tracePt t="144463" x="9626600" y="5037138"/>
          <p14:tracePt t="144480" x="9609138" y="5037138"/>
          <p14:tracePt t="144497" x="9590088" y="5037138"/>
          <p14:tracePt t="144513" x="9563100" y="5037138"/>
          <p14:tracePt t="144530" x="9555163" y="5037138"/>
          <p14:tracePt t="144547" x="9537700" y="5037138"/>
          <p14:tracePt t="144563" x="9518650" y="5037138"/>
          <p14:tracePt t="144580" x="9501188" y="5037138"/>
          <p14:tracePt t="144597" x="9483725" y="5037138"/>
          <p14:tracePt t="144613" x="9466263" y="5037138"/>
          <p14:tracePt t="144630" x="9420225" y="5037138"/>
          <p14:tracePt t="144647" x="9394825" y="5037138"/>
          <p14:tracePt t="144663" x="9348788" y="5037138"/>
          <p14:tracePt t="144680" x="9269413" y="5037138"/>
          <p14:tracePt t="144697" x="9197975" y="5037138"/>
          <p14:tracePt t="144713" x="9126538" y="5037138"/>
          <p14:tracePt t="144730" x="9018588" y="5037138"/>
          <p14:tracePt t="144747" x="8894763" y="5037138"/>
          <p14:tracePt t="144763" x="8769350" y="5018088"/>
          <p14:tracePt t="144780" x="8670925" y="5000625"/>
          <p14:tracePt t="144797" x="8582025" y="4983163"/>
          <p14:tracePt t="144813" x="8483600" y="4973638"/>
          <p14:tracePt t="144830" x="8286750" y="4956175"/>
          <p14:tracePt t="144847" x="8126413" y="4956175"/>
          <p14:tracePt t="144863" x="7966075" y="4956175"/>
          <p14:tracePt t="144880" x="7804150" y="4956175"/>
          <p14:tracePt t="144897" x="7670800" y="4956175"/>
          <p14:tracePt t="144913" x="7562850" y="4956175"/>
          <p14:tracePt t="144930" x="7456488" y="4956175"/>
          <p14:tracePt t="144947" x="7348538" y="4956175"/>
          <p14:tracePt t="144963" x="7224713" y="4956175"/>
          <p14:tracePt t="144980" x="7108825" y="4956175"/>
          <p14:tracePt t="144997" x="7000875" y="4956175"/>
          <p14:tracePt t="145013" x="6884988" y="4956175"/>
          <p14:tracePt t="145030" x="6751638" y="4946650"/>
          <p14:tracePt t="145047" x="6688138" y="4946650"/>
          <p14:tracePt t="145063" x="6616700" y="4938713"/>
          <p14:tracePt t="145080" x="6562725" y="4929188"/>
          <p14:tracePt t="145097" x="6518275" y="4919663"/>
          <p14:tracePt t="145113" x="6483350" y="4911725"/>
          <p14:tracePt t="145130" x="6465888" y="4911725"/>
          <p14:tracePt t="145147" x="6456363" y="4911725"/>
          <p14:tracePt t="145163" x="6446838" y="4911725"/>
          <p14:tracePt t="145180" x="6438900" y="4902200"/>
          <p14:tracePt t="145197" x="6429375" y="4902200"/>
          <p14:tracePt t="145213" x="6411913" y="4902200"/>
          <p14:tracePt t="145295" x="6411913" y="4894263"/>
          <p14:tracePt t="145343" x="6411913" y="4884738"/>
          <p14:tracePt t="145351" x="6402388" y="4884738"/>
          <p14:tracePt t="148247" x="6402388" y="4894263"/>
          <p14:tracePt t="148544" x="6402388" y="4902200"/>
          <p14:tracePt t="151376" x="6411913" y="4902200"/>
          <p14:tracePt t="151384" x="6419850" y="4902200"/>
          <p14:tracePt t="151456" x="6429375" y="4902200"/>
          <p14:tracePt t="151600" x="6438900" y="4902200"/>
          <p14:tracePt t="151616" x="6456363" y="4902200"/>
          <p14:tracePt t="151624" x="6465888" y="4911725"/>
          <p14:tracePt t="151632" x="6473825" y="4911725"/>
          <p14:tracePt t="151648" x="6527800" y="4911725"/>
          <p14:tracePt t="151665" x="6589713" y="4911725"/>
          <p14:tracePt t="151681" x="6680200" y="4911725"/>
          <p14:tracePt t="151698" x="6751638" y="4919663"/>
          <p14:tracePt t="151715" x="6804025" y="4929188"/>
          <p14:tracePt t="151731" x="6875463" y="4946650"/>
          <p14:tracePt t="151748" x="6946900" y="4956175"/>
          <p14:tracePt t="151765" x="7072313" y="4965700"/>
          <p14:tracePt t="151781" x="7224713" y="4973638"/>
          <p14:tracePt t="151798" x="7456488" y="4973638"/>
          <p14:tracePt t="151815" x="7697788" y="4973638"/>
          <p14:tracePt t="151831" x="8010525" y="4973638"/>
          <p14:tracePt t="151848" x="8161338" y="4973638"/>
          <p14:tracePt t="151865" x="8286750" y="4973638"/>
          <p14:tracePt t="151881" x="8367713" y="4973638"/>
          <p14:tracePt t="151898" x="8420100" y="4973638"/>
          <p14:tracePt t="151915" x="8466138" y="4973638"/>
          <p14:tracePt t="151931" x="8537575" y="4973638"/>
          <p14:tracePt t="151948" x="8634413" y="4973638"/>
          <p14:tracePt t="151965" x="8732838" y="4973638"/>
          <p14:tracePt t="151981" x="8840788" y="4973638"/>
          <p14:tracePt t="151998" x="8929688" y="4983163"/>
          <p14:tracePt t="152015" x="8991600" y="4983163"/>
          <p14:tracePt t="152031" x="9082088" y="4991100"/>
          <p14:tracePt t="152048" x="9134475" y="4991100"/>
          <p14:tracePt t="152065" x="9205913" y="4991100"/>
          <p14:tracePt t="152081" x="9296400" y="4991100"/>
          <p14:tracePt t="152098" x="9367838" y="4991100"/>
          <p14:tracePt t="152115" x="9439275" y="4991100"/>
          <p14:tracePt t="152131" x="9501188" y="4991100"/>
          <p14:tracePt t="152148" x="9545638" y="4991100"/>
          <p14:tracePt t="152165" x="9572625" y="4991100"/>
          <p14:tracePt t="152181" x="9599613" y="4991100"/>
          <p14:tracePt t="152198" x="9626600" y="4991100"/>
          <p14:tracePt t="152215" x="9661525" y="4991100"/>
          <p14:tracePt t="152231" x="9732963" y="4991100"/>
          <p14:tracePt t="152248" x="9752013" y="4991100"/>
          <p14:tracePt t="152265" x="9759950" y="4991100"/>
          <p14:tracePt t="152281" x="9769475" y="4991100"/>
          <p14:tracePt t="152424" x="9777413" y="4991100"/>
          <p14:tracePt t="153080" x="9786938" y="4991100"/>
          <p14:tracePt t="153488" x="9786938" y="4983163"/>
          <p14:tracePt t="153504" x="9786938" y="4973638"/>
          <p14:tracePt t="153520" x="9786938" y="4965700"/>
          <p14:tracePt t="153544" x="9786938" y="4956175"/>
          <p14:tracePt t="153560" x="9786938" y="4946650"/>
          <p14:tracePt t="153568" x="9796463" y="4946650"/>
          <p14:tracePt t="153576" x="9796463" y="4938713"/>
          <p14:tracePt t="153648" x="9786938" y="4938713"/>
          <p14:tracePt t="153656" x="9777413" y="4938713"/>
          <p14:tracePt t="153665" x="9759950" y="4938713"/>
          <p14:tracePt t="153682" x="9698038" y="4938713"/>
          <p14:tracePt t="153698" x="9599613" y="4938713"/>
          <p14:tracePt t="153715" x="9491663" y="4938713"/>
          <p14:tracePt t="153732" x="9367838" y="4938713"/>
          <p14:tracePt t="153749" x="9242425" y="4938713"/>
          <p14:tracePt t="153765" x="9082088" y="4929188"/>
          <p14:tracePt t="153782" x="8912225" y="4929188"/>
          <p14:tracePt t="153798" x="8742363" y="4929188"/>
          <p14:tracePt t="153815" x="8572500" y="4929188"/>
          <p14:tracePt t="153832" x="8358188" y="4929188"/>
          <p14:tracePt t="153848" x="8232775" y="4919663"/>
          <p14:tracePt t="153865" x="8126413" y="4894263"/>
          <p14:tracePt t="153882" x="8018463" y="4857750"/>
          <p14:tracePt t="153898" x="7929563" y="4830763"/>
          <p14:tracePt t="153915" x="7848600" y="4786313"/>
          <p14:tracePt t="153932" x="7769225" y="4741863"/>
          <p14:tracePt t="153948" x="7715250" y="4705350"/>
          <p14:tracePt t="153965" x="7661275" y="4670425"/>
          <p14:tracePt t="153982" x="7589838" y="4625975"/>
          <p14:tracePt t="153998" x="7518400" y="4598988"/>
          <p14:tracePt t="154015" x="7446963" y="4554538"/>
          <p14:tracePt t="154032" x="7394575" y="4500563"/>
          <p14:tracePt t="154048" x="7375525" y="4473575"/>
          <p14:tracePt t="154065" x="7375525" y="4446588"/>
          <p14:tracePt t="154082" x="7367588" y="4429125"/>
          <p14:tracePt t="154098" x="7367588" y="4402138"/>
          <p14:tracePt t="154115" x="7358063" y="4375150"/>
          <p14:tracePt t="154132" x="7358063" y="4348163"/>
          <p14:tracePt t="154148" x="7340600" y="4322763"/>
          <p14:tracePt t="154165" x="7331075" y="4313238"/>
          <p14:tracePt t="154182" x="7313613" y="4313238"/>
          <p14:tracePt t="154198" x="7296150" y="4313238"/>
          <p14:tracePt t="154215" x="7269163" y="4313238"/>
          <p14:tracePt t="154232" x="7251700" y="4313238"/>
          <p14:tracePt t="154248" x="7242175" y="4313238"/>
          <p14:tracePt t="154265" x="7215188" y="4295775"/>
          <p14:tracePt t="154282" x="7188200" y="4276725"/>
          <p14:tracePt t="154298" x="7134225" y="4241800"/>
          <p14:tracePt t="154315" x="7072313" y="4187825"/>
          <p14:tracePt t="154332" x="6983413" y="4133850"/>
          <p14:tracePt t="154348" x="6902450" y="4098925"/>
          <p14:tracePt t="154365" x="6769100" y="4062413"/>
          <p14:tracePt t="154382" x="6572250" y="4027488"/>
          <p14:tracePt t="154398" x="6340475" y="4010025"/>
          <p14:tracePt t="154415" x="6089650" y="4000500"/>
          <p14:tracePt t="154432" x="5813425" y="3990975"/>
          <p14:tracePt t="154448" x="5715000" y="3983038"/>
          <p14:tracePt t="154465" x="5670550" y="3983038"/>
          <p14:tracePt t="154482" x="5634038" y="3973513"/>
          <p14:tracePt t="154499" x="5589588" y="3965575"/>
          <p14:tracePt t="154515" x="5537200" y="3946525"/>
          <p14:tracePt t="154532" x="5473700" y="3938588"/>
          <p14:tracePt t="154548" x="5411788" y="3911600"/>
          <p14:tracePt t="154565" x="5367338" y="3894138"/>
          <p14:tracePt t="154582" x="5330825" y="3875088"/>
          <p14:tracePt t="154598" x="5276850" y="3848100"/>
          <p14:tracePt t="154615" x="5224463" y="3830638"/>
          <p14:tracePt t="154632" x="5133975" y="3786188"/>
          <p14:tracePt t="154648" x="5081588" y="3751263"/>
          <p14:tracePt t="154665" x="5027613" y="3732213"/>
          <p14:tracePt t="154682" x="4965700" y="3687763"/>
          <p14:tracePt t="154698" x="4911725" y="3670300"/>
          <p14:tracePt t="154715" x="4857750" y="3652838"/>
          <p14:tracePt t="154732" x="4813300" y="3625850"/>
          <p14:tracePt t="154749" x="4768850" y="3598863"/>
          <p14:tracePt t="154765" x="4724400" y="3571875"/>
          <p14:tracePt t="154782" x="4670425" y="3562350"/>
          <p14:tracePt t="154798" x="4589463" y="3536950"/>
          <p14:tracePt t="154815" x="4527550" y="3517900"/>
          <p14:tracePt t="154832" x="4473575" y="3500438"/>
          <p14:tracePt t="154848" x="4465638" y="3482975"/>
          <p14:tracePt t="154865" x="4456113" y="3465513"/>
          <p14:tracePt t="154882" x="4446588" y="3446463"/>
          <p14:tracePt t="154898" x="4446588" y="3419475"/>
          <p14:tracePt t="154915" x="4438650" y="3394075"/>
          <p14:tracePt t="154932" x="4429125" y="3357563"/>
          <p14:tracePt t="154948" x="4429125" y="3330575"/>
          <p14:tracePt t="154965" x="4429125" y="3303588"/>
          <p14:tracePt t="154982" x="4429125" y="3276600"/>
          <p14:tracePt t="154999" x="4419600" y="3251200"/>
          <p14:tracePt t="155015" x="4411663" y="3224213"/>
          <p14:tracePt t="155032" x="4402138" y="3197225"/>
          <p14:tracePt t="155049" x="4394200" y="3187700"/>
          <p14:tracePt t="155065" x="4394200" y="3179763"/>
          <p14:tracePt t="155082" x="4394200" y="3160713"/>
          <p14:tracePt t="155098" x="4384675" y="3152775"/>
          <p14:tracePt t="155115" x="4375150" y="3152775"/>
          <p14:tracePt t="155132" x="4357688" y="3143250"/>
          <p14:tracePt t="155148" x="4357688" y="3133725"/>
          <p14:tracePt t="155165" x="4348163" y="3125788"/>
          <p14:tracePt t="155182" x="4348163" y="3116263"/>
          <p14:tracePt t="155200" x="4348163" y="3108325"/>
          <p14:tracePt t="155240" x="4340225" y="3108325"/>
          <p14:tracePt t="155288" x="4330700" y="3108325"/>
          <p14:tracePt t="155320" x="4322763" y="3108325"/>
          <p14:tracePt t="155328" x="4313238" y="3108325"/>
          <p14:tracePt t="155344" x="4303713" y="3108325"/>
          <p14:tracePt t="155360" x="4295775" y="3108325"/>
          <p14:tracePt t="155384" x="4286250" y="3108325"/>
          <p14:tracePt t="155392" x="4276725" y="3108325"/>
          <p14:tracePt t="155408" x="4268788" y="3125788"/>
          <p14:tracePt t="155416" x="4259263" y="3125788"/>
          <p14:tracePt t="155432" x="4241800" y="3143250"/>
          <p14:tracePt t="155448" x="4224338" y="3160713"/>
          <p14:tracePt t="155465" x="4224338" y="3179763"/>
          <p14:tracePt t="155482" x="4224338" y="3205163"/>
          <p14:tracePt t="155498" x="4224338" y="3232150"/>
          <p14:tracePt t="155515" x="4232275" y="3259138"/>
          <p14:tracePt t="155532" x="4259263" y="3286125"/>
          <p14:tracePt t="155548" x="4295775" y="3313113"/>
          <p14:tracePt t="155565" x="4348163" y="3348038"/>
          <p14:tracePt t="155582" x="4394200" y="3394075"/>
          <p14:tracePt t="155598" x="4419600" y="3438525"/>
          <p14:tracePt t="155615" x="4429125" y="3482975"/>
          <p14:tracePt t="155632" x="4456113" y="3571875"/>
          <p14:tracePt t="155648" x="4500563" y="3643313"/>
          <p14:tracePt t="155665" x="4537075" y="3724275"/>
          <p14:tracePt t="155682" x="4562475" y="3813175"/>
          <p14:tracePt t="155698" x="4581525" y="3929063"/>
          <p14:tracePt t="155715" x="4581525" y="4054475"/>
          <p14:tracePt t="155732" x="4598988" y="4205288"/>
          <p14:tracePt t="155748" x="4643438" y="4340225"/>
          <p14:tracePt t="155765" x="4697413" y="4491038"/>
          <p14:tracePt t="155782" x="4751388" y="4643438"/>
          <p14:tracePt t="155798" x="4803775" y="4776788"/>
          <p14:tracePt t="155815" x="4848225" y="4902200"/>
          <p14:tracePt t="155832" x="4956175" y="5089525"/>
          <p14:tracePt t="155848" x="5037138" y="5160963"/>
          <p14:tracePt t="155865" x="5126038" y="5232400"/>
          <p14:tracePt t="155882" x="5180013" y="5268913"/>
          <p14:tracePt t="155898" x="5232400" y="5303838"/>
          <p14:tracePt t="155915" x="5276850" y="5322888"/>
          <p14:tracePt t="155932" x="5330825" y="5357813"/>
          <p14:tracePt t="155948" x="5411788" y="5411788"/>
          <p14:tracePt t="155965" x="5537200" y="5491163"/>
          <p14:tracePt t="155982" x="5680075" y="5572125"/>
          <p14:tracePt t="155998" x="5795963" y="5661025"/>
          <p14:tracePt t="156015" x="5894388" y="5741988"/>
          <p14:tracePt t="156032" x="6072188" y="5911850"/>
          <p14:tracePt t="156048" x="6215063" y="6018213"/>
          <p14:tracePt t="156065" x="6367463" y="6116638"/>
          <p14:tracePt t="156082" x="6483350" y="6180138"/>
          <p14:tracePt t="156098" x="6554788" y="6215063"/>
          <p14:tracePt t="156115" x="6599238" y="6232525"/>
          <p14:tracePt t="156132" x="6626225" y="6242050"/>
          <p14:tracePt t="156148" x="6653213" y="6251575"/>
          <p14:tracePt t="156165" x="6688138" y="6259513"/>
          <p14:tracePt t="156182" x="6751638" y="6276975"/>
          <p14:tracePt t="156198" x="6831013" y="6296025"/>
          <p14:tracePt t="156215" x="6894513" y="6303963"/>
          <p14:tracePt t="156232" x="6956425" y="6323013"/>
          <p14:tracePt t="156248" x="6965950" y="6323013"/>
          <p14:tracePt t="156865" x="6973888" y="6323013"/>
          <p14:tracePt t="156881" x="6983413" y="6323013"/>
          <p14:tracePt t="156945" x="6983413" y="6330950"/>
          <p14:tracePt t="156961" x="6983413" y="6340475"/>
          <p14:tracePt t="156969" x="6983413" y="6348413"/>
          <p14:tracePt t="157000" x="6983413" y="6357938"/>
          <p14:tracePt t="157201" x="6983413" y="6367463"/>
          <p14:tracePt t="157417" x="6991350" y="6367463"/>
          <p14:tracePt t="158041" x="7000875" y="6367463"/>
          <p14:tracePt t="163658" x="7010400" y="6367463"/>
          <p14:tracePt t="169610" x="7010400" y="6357938"/>
          <p14:tracePt t="169627" x="7010400" y="6348413"/>
          <p14:tracePt t="169635" x="7010400" y="6340475"/>
          <p14:tracePt t="169650" x="7010400" y="6330950"/>
          <p14:tracePt t="169666" x="7010400" y="6323013"/>
          <p14:tracePt t="169674" x="7010400" y="6313488"/>
          <p14:tracePt t="169684" x="7010400" y="6303963"/>
          <p14:tracePt t="169701" x="7010400" y="6296025"/>
          <p14:tracePt t="169722" x="7000875" y="6296025"/>
          <p14:tracePt t="169735" x="7000875" y="6286500"/>
          <p14:tracePt t="169751" x="6991350" y="6286500"/>
          <p14:tracePt t="169962" x="6991350" y="6276975"/>
          <p14:tracePt t="169971" x="6983413" y="6276975"/>
          <p14:tracePt t="169987" x="6973888" y="6276975"/>
          <p14:tracePt t="170002" x="6965950" y="6276975"/>
          <p14:tracePt t="170010" x="6956425" y="6276975"/>
          <p14:tracePt t="170018" x="6956425" y="6269038"/>
          <p14:tracePt t="170035" x="6938963" y="6269038"/>
          <p14:tracePt t="170051" x="6919913" y="6269038"/>
          <p14:tracePt t="170068" x="6894513" y="6269038"/>
          <p14:tracePt t="170085" x="6867525" y="6259513"/>
          <p14:tracePt t="170101" x="6858000" y="6259513"/>
          <p14:tracePt t="170118" x="6831013" y="6259513"/>
          <p14:tracePt t="170135" x="6804025" y="6242050"/>
          <p14:tracePt t="170151" x="6786563" y="6242050"/>
          <p14:tracePt t="170168" x="6759575" y="6242050"/>
          <p14:tracePt t="170185" x="6732588" y="6232525"/>
          <p14:tracePt t="170201" x="6724650" y="6224588"/>
          <p14:tracePt t="170218" x="6705600" y="6215063"/>
          <p14:tracePt t="170235" x="6697663" y="6205538"/>
          <p14:tracePt t="170251" x="6688138" y="6205538"/>
          <p14:tracePt t="170268" x="6670675" y="6197600"/>
          <p14:tracePt t="170285" x="6643688" y="6188075"/>
          <p14:tracePt t="170301" x="6616700" y="6180138"/>
          <p14:tracePt t="170318" x="6599238" y="6180138"/>
          <p14:tracePt t="170335" x="6581775" y="6170613"/>
          <p14:tracePt t="170351" x="6562725" y="6161088"/>
          <p14:tracePt t="170368" x="6545263" y="6153150"/>
          <p14:tracePt t="170385" x="6500813" y="6143625"/>
          <p14:tracePt t="170401" x="6465888" y="6143625"/>
          <p14:tracePt t="170418" x="6411913" y="6126163"/>
          <p14:tracePt t="170435" x="6394450" y="6126163"/>
          <p14:tracePt t="170451" x="6375400" y="6116638"/>
          <p14:tracePt t="170468" x="6367463" y="6108700"/>
          <p14:tracePt t="170485" x="6357938" y="6099175"/>
          <p14:tracePt t="170501" x="6340475" y="6099175"/>
          <p14:tracePt t="170518" x="6340475" y="6089650"/>
          <p14:tracePt t="170535" x="6330950" y="6081713"/>
          <p14:tracePt t="170551" x="6330950" y="6072188"/>
          <p14:tracePt t="170568" x="6330950" y="6062663"/>
          <p14:tracePt t="170585" x="6330950" y="6054725"/>
          <p14:tracePt t="170601" x="6330950" y="6027738"/>
          <p14:tracePt t="170618" x="6348413" y="6010275"/>
          <p14:tracePt t="170635" x="6367463" y="5991225"/>
          <p14:tracePt t="170651" x="6384925" y="5973763"/>
          <p14:tracePt t="170668" x="6394450" y="5973763"/>
          <p14:tracePt t="170685" x="6402388" y="5965825"/>
          <p14:tracePt t="170701" x="6411913" y="5965825"/>
          <p14:tracePt t="170739" x="6419850" y="5965825"/>
          <p14:tracePt t="170762" x="6429375" y="5965825"/>
          <p14:tracePt t="170779" x="6438900" y="5965825"/>
          <p14:tracePt t="170794" x="6456363" y="5965825"/>
          <p14:tracePt t="170811" x="6473825" y="5965825"/>
          <p14:tracePt t="170818" x="6491288" y="5965825"/>
          <p14:tracePt t="170835" x="6527800" y="5965825"/>
          <p14:tracePt t="170851" x="6562725" y="5973763"/>
          <p14:tracePt t="170868" x="6599238" y="5973763"/>
          <p14:tracePt t="170885" x="6653213" y="5973763"/>
          <p14:tracePt t="170901" x="6688138" y="5973763"/>
          <p14:tracePt t="170918" x="6715125" y="5991225"/>
          <p14:tracePt t="170935" x="6724650" y="5991225"/>
          <p14:tracePt t="170951" x="6751638" y="5991225"/>
          <p14:tracePt t="170968" x="6777038" y="6010275"/>
          <p14:tracePt t="170985" x="6813550" y="6018213"/>
          <p14:tracePt t="171002" x="6858000" y="6037263"/>
          <p14:tracePt t="171018" x="6894513" y="6054725"/>
          <p14:tracePt t="171035" x="6911975" y="6072188"/>
          <p14:tracePt t="171051" x="6919913" y="6072188"/>
          <p14:tracePt t="171068" x="6919913" y="6081713"/>
          <p14:tracePt t="171123" x="6919913" y="6089650"/>
          <p14:tracePt t="171130" x="6929438" y="6089650"/>
          <p14:tracePt t="171147" x="6929438" y="6099175"/>
          <p14:tracePt t="171163" x="6929438" y="6108700"/>
          <p14:tracePt t="171187" x="6929438" y="6116638"/>
          <p14:tracePt t="171203" x="6929438" y="6126163"/>
          <p14:tracePt t="171210" x="6929438" y="6134100"/>
          <p14:tracePt t="171227" x="6929438" y="6143625"/>
          <p14:tracePt t="171243" x="6929438" y="6153150"/>
          <p14:tracePt t="171259" x="6929438" y="6161088"/>
          <p14:tracePt t="171275" x="6929438" y="6170613"/>
          <p14:tracePt t="171290" x="6919913" y="6170613"/>
          <p14:tracePt t="171301" x="6919913" y="6180138"/>
          <p14:tracePt t="171318" x="6902450" y="6188075"/>
          <p14:tracePt t="171335" x="6894513" y="6197600"/>
          <p14:tracePt t="171351" x="6884988" y="6197600"/>
          <p14:tracePt t="171368" x="6875463" y="6205538"/>
          <p14:tracePt t="171385" x="6867525" y="6205538"/>
          <p14:tracePt t="171401" x="6858000" y="6205538"/>
          <p14:tracePt t="171418" x="6831013" y="6205538"/>
          <p14:tracePt t="171435" x="6786563" y="6205538"/>
          <p14:tracePt t="171451" x="6759575" y="6205538"/>
          <p14:tracePt t="171468" x="6742113" y="6205538"/>
          <p14:tracePt t="171485" x="6724650" y="6205538"/>
          <p14:tracePt t="171502" x="6715125" y="6205538"/>
          <p14:tracePt t="171518" x="6705600" y="6205538"/>
          <p14:tracePt t="171535" x="6697663" y="6205538"/>
          <p14:tracePt t="171552" x="6680200" y="6197600"/>
          <p14:tracePt t="171568" x="6670675" y="6197600"/>
          <p14:tracePt t="171585" x="6653213" y="6188075"/>
          <p14:tracePt t="171602" x="6634163" y="6188075"/>
          <p14:tracePt t="171618" x="6626225" y="6188075"/>
          <p14:tracePt t="171635" x="6608763" y="6188075"/>
          <p14:tracePt t="171652" x="6599238" y="6188075"/>
          <p14:tracePt t="171668" x="6581775" y="6188075"/>
          <p14:tracePt t="171685" x="6562725" y="6180138"/>
          <p14:tracePt t="171702" x="6545263" y="6170613"/>
          <p14:tracePt t="171718" x="6527800" y="6170613"/>
          <p14:tracePt t="171735" x="6518275" y="6161088"/>
          <p14:tracePt t="171768" x="6510338" y="6161088"/>
          <p14:tracePt t="172027" x="6500813" y="6161088"/>
          <p14:tracePt t="172059" x="6491288" y="6161088"/>
          <p14:tracePt t="172067" x="6483350" y="6161088"/>
          <p14:tracePt t="172083" x="6473825" y="6161088"/>
          <p14:tracePt t="172091" x="6456363" y="6161088"/>
          <p14:tracePt t="172102" x="6446838" y="6161088"/>
          <p14:tracePt t="172118" x="6394450" y="6153150"/>
          <p14:tracePt t="172135" x="6303963" y="6143625"/>
          <p14:tracePt t="172152" x="6215063" y="6126163"/>
          <p14:tracePt t="172168" x="6143625" y="6108700"/>
          <p14:tracePt t="172185" x="6089650" y="6108700"/>
          <p14:tracePt t="172202" x="6072188" y="6108700"/>
          <p14:tracePt t="172218" x="6045200" y="6108700"/>
          <p14:tracePt t="172235" x="6037263" y="6108700"/>
          <p14:tracePt t="172252" x="6018213" y="6108700"/>
          <p14:tracePt t="172268" x="6010275" y="6108700"/>
          <p14:tracePt t="172285" x="5983288" y="6108700"/>
          <p14:tracePt t="172302" x="5946775" y="6108700"/>
          <p14:tracePt t="172318" x="5911850" y="6126163"/>
          <p14:tracePt t="172335" x="5894388" y="6126163"/>
          <p14:tracePt t="172352" x="5884863" y="6126163"/>
          <p14:tracePt t="172368" x="5867400" y="6126163"/>
          <p14:tracePt t="172385" x="5857875" y="6126163"/>
          <p14:tracePt t="172402" x="5830888" y="6126163"/>
          <p14:tracePt t="172418" x="5776913" y="6126163"/>
          <p14:tracePt t="172435" x="5724525" y="6126163"/>
          <p14:tracePt t="172452" x="5653088" y="6116638"/>
          <p14:tracePt t="172468" x="5599113" y="6108700"/>
          <p14:tracePt t="172485" x="5572125" y="6099175"/>
          <p14:tracePt t="172502" x="5537200" y="6089650"/>
          <p14:tracePt t="172518" x="5500688" y="6081713"/>
          <p14:tracePt t="172535" x="5456238" y="6081713"/>
          <p14:tracePt t="172552" x="5411788" y="6081713"/>
          <p14:tracePt t="172568" x="5357813" y="6081713"/>
          <p14:tracePt t="172585" x="5313363" y="6081713"/>
          <p14:tracePt t="172602" x="5276850" y="6081713"/>
          <p14:tracePt t="172618" x="5232400" y="6081713"/>
          <p14:tracePt t="172635" x="5205413" y="6081713"/>
          <p14:tracePt t="172652" x="5160963" y="6081713"/>
          <p14:tracePt t="172668" x="5116513" y="6081713"/>
          <p14:tracePt t="172685" x="5062538" y="6081713"/>
          <p14:tracePt t="172702" x="5037138" y="6081713"/>
          <p14:tracePt t="172718" x="5018088" y="6081713"/>
          <p14:tracePt t="172735" x="5000625" y="6072188"/>
          <p14:tracePt t="172752" x="4991100" y="6062663"/>
          <p14:tracePt t="172768" x="4965700" y="6062663"/>
          <p14:tracePt t="172785" x="4946650" y="6054725"/>
          <p14:tracePt t="172802" x="4919663" y="6045200"/>
          <p14:tracePt t="172818" x="4894263" y="6027738"/>
          <p14:tracePt t="172835" x="4867275" y="6027738"/>
          <p14:tracePt t="172852" x="4848225" y="6018213"/>
          <p14:tracePt t="172868" x="4830763" y="6010275"/>
          <p14:tracePt t="172885" x="4822825" y="6000750"/>
          <p14:tracePt t="172902" x="4822825" y="5991225"/>
          <p14:tracePt t="172918" x="4822825" y="5983288"/>
          <p14:tracePt t="172935" x="4803775" y="5973763"/>
          <p14:tracePt t="172952" x="4795838" y="5965825"/>
          <p14:tracePt t="173131" x="4795838" y="5956300"/>
          <p14:tracePt t="173147" x="4795838" y="5946775"/>
          <p14:tracePt t="173195" x="4803775" y="5946775"/>
          <p14:tracePt t="173219" x="4813300" y="5946775"/>
          <p14:tracePt t="173235" x="4822825" y="5946775"/>
          <p14:tracePt t="173259" x="4830763" y="5946775"/>
          <p14:tracePt t="173275" x="4840288" y="5946775"/>
          <p14:tracePt t="173283" x="4848225" y="5946775"/>
          <p14:tracePt t="173299" x="4857750" y="5946775"/>
          <p14:tracePt t="173307" x="4875213" y="5946775"/>
          <p14:tracePt t="173318" x="4884738" y="5956300"/>
          <p14:tracePt t="173335" x="4911725" y="5965825"/>
          <p14:tracePt t="173352" x="4956175" y="5965825"/>
          <p14:tracePt t="173369" x="5010150" y="5965825"/>
          <p14:tracePt t="173385" x="5072063" y="5965825"/>
          <p14:tracePt t="173402" x="5133975" y="5965825"/>
          <p14:tracePt t="173418" x="5224463" y="5965825"/>
          <p14:tracePt t="173435" x="5295900" y="5965825"/>
          <p14:tracePt t="173452" x="5348288" y="5973763"/>
          <p14:tracePt t="173469" x="5367338" y="5973763"/>
          <p14:tracePt t="173485" x="5375275" y="5973763"/>
          <p14:tracePt t="173531" x="5375275" y="5983288"/>
          <p14:tracePt t="173667" x="5384800" y="5983288"/>
          <p14:tracePt t="173683" x="5394325" y="5983288"/>
          <p14:tracePt t="173691" x="5394325" y="5991225"/>
          <p14:tracePt t="173707" x="5402263" y="6000750"/>
          <p14:tracePt t="173723" x="5419725" y="6010275"/>
          <p14:tracePt t="173735" x="5438775" y="6018213"/>
          <p14:tracePt t="173752" x="5473700" y="6037263"/>
          <p14:tracePt t="173769" x="5500688" y="6037263"/>
          <p14:tracePt t="173785" x="5545138" y="6054725"/>
          <p14:tracePt t="173802" x="5653088" y="6072188"/>
          <p14:tracePt t="173819" x="5715000" y="6081713"/>
          <p14:tracePt t="173835" x="5759450" y="6099175"/>
          <p14:tracePt t="173852" x="5803900" y="6108700"/>
          <p14:tracePt t="173869" x="5840413" y="6126163"/>
          <p14:tracePt t="173885" x="5875338" y="6134100"/>
          <p14:tracePt t="173902" x="5894388" y="6143625"/>
          <p14:tracePt t="173919" x="5902325" y="6153150"/>
          <p14:tracePt t="173935" x="5919788" y="6153150"/>
          <p14:tracePt t="173952" x="5929313" y="6161088"/>
          <p14:tracePt t="173969" x="5938838" y="6161088"/>
          <p14:tracePt t="173985" x="5946775" y="6170613"/>
          <p14:tracePt t="174002" x="5956300" y="6170613"/>
          <p14:tracePt t="174019" x="5965825" y="6170613"/>
          <p14:tracePt t="174035" x="5973763" y="6170613"/>
          <p14:tracePt t="174052" x="5973763" y="6180138"/>
          <p14:tracePt t="174069" x="5983288" y="6180138"/>
          <p14:tracePt t="174085" x="5991225" y="6188075"/>
          <p14:tracePt t="174102" x="6000750" y="6197600"/>
          <p14:tracePt t="174119" x="6010275" y="6205538"/>
          <p14:tracePt t="174419" x="6018213" y="6205538"/>
          <p14:tracePt t="174427" x="6027738" y="6205538"/>
          <p14:tracePt t="174451" x="6037263" y="6197600"/>
          <p14:tracePt t="174467" x="6054725" y="6197600"/>
          <p14:tracePt t="174475" x="6081713" y="6197600"/>
          <p14:tracePt t="174485" x="6099175" y="6188075"/>
          <p14:tracePt t="174502" x="6170613" y="6188075"/>
          <p14:tracePt t="174519" x="6251575" y="6188075"/>
          <p14:tracePt t="174535" x="6330950" y="6188075"/>
          <p14:tracePt t="174552" x="6375400" y="6188075"/>
          <p14:tracePt t="174569" x="6402388" y="6188075"/>
          <p14:tracePt t="174585" x="6438900" y="6188075"/>
          <p14:tracePt t="174602" x="6465888" y="6188075"/>
          <p14:tracePt t="174619" x="6483350" y="6188075"/>
          <p14:tracePt t="174635" x="6491288" y="6188075"/>
          <p14:tracePt t="174652" x="6500813" y="6188075"/>
          <p14:tracePt t="174669" x="6510338" y="6188075"/>
          <p14:tracePt t="174787" x="6518275" y="6188075"/>
          <p14:tracePt t="174827" x="6518275" y="6180138"/>
          <p14:tracePt t="174883" x="6518275" y="6170613"/>
          <p14:tracePt t="175835" x="6510338" y="6170613"/>
          <p14:tracePt t="175931" x="6500813" y="6170613"/>
          <p14:tracePt t="176003" x="6491288" y="6170613"/>
          <p14:tracePt t="176315" x="6483350" y="6170613"/>
          <p14:tracePt t="176348" x="6473825" y="6170613"/>
          <p14:tracePt t="176363" x="6465888" y="6170613"/>
          <p14:tracePt t="176387" x="6456363" y="6170613"/>
          <p14:tracePt t="176403" x="6446838" y="6170613"/>
          <p14:tracePt t="176411" x="6438900" y="6170613"/>
          <p14:tracePt t="176444" x="6429375" y="6170613"/>
          <p14:tracePt t="176459" x="6419850" y="6170613"/>
          <p14:tracePt t="176475" x="6419850" y="6161088"/>
          <p14:tracePt t="176483" x="6411913" y="6161088"/>
          <p14:tracePt t="176499" x="6402388" y="6161088"/>
          <p14:tracePt t="176515" x="6394450" y="6161088"/>
          <p14:tracePt t="176531" x="6384925" y="6161088"/>
          <p14:tracePt t="176547" x="6375400" y="6161088"/>
          <p14:tracePt t="176563" x="6367463" y="6161088"/>
          <p14:tracePt t="176571" x="6357938" y="6161088"/>
          <p14:tracePt t="176587" x="6348413" y="6161088"/>
          <p14:tracePt t="176603" x="6323013" y="6161088"/>
          <p14:tracePt t="176619" x="6296025" y="6161088"/>
          <p14:tracePt t="176636" x="6286500" y="6161088"/>
          <p14:tracePt t="176652" x="6276975" y="6161088"/>
          <p14:tracePt t="176819" x="6269038" y="6161088"/>
          <p14:tracePt t="177948" x="6269038" y="6153150"/>
          <p14:tracePt t="177971" x="6269038" y="6143625"/>
          <p14:tracePt t="177996" x="6269038" y="6134100"/>
          <p14:tracePt t="178019" x="6269038" y="6126163"/>
          <p14:tracePt t="178076" x="6269038" y="6116638"/>
          <p14:tracePt t="178524" x="6269038" y="6108700"/>
          <p14:tracePt t="178556" x="6269038" y="6099175"/>
          <p14:tracePt t="178723" x="6269038" y="6089650"/>
          <p14:tracePt t="179276" x="6276975" y="6089650"/>
          <p14:tracePt t="181508" x="6286500" y="6089650"/>
          <p14:tracePt t="181628" x="6296025" y="6089650"/>
          <p14:tracePt t="181684" x="6303963" y="6089650"/>
          <p14:tracePt t="181692" x="6303963" y="6081713"/>
          <p14:tracePt t="181724" x="6313488" y="6081713"/>
          <p14:tracePt t="181732" x="6313488" y="60721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4"/>
            <a:ext cx="11470104" cy="1752434"/>
          </a:xfrm>
        </p:spPr>
        <p:txBody>
          <a:bodyPr>
            <a:noAutofit/>
          </a:bodyPr>
          <a:lstStyle/>
          <a:p>
            <a:pPr algn="r" rtl="1"/>
            <a:r>
              <a:rPr lang="fa-IR" sz="2800" b="1" dirty="0">
                <a:cs typeface="B Yagut" panose="00000400000000000000" pitchFamily="2" charset="-78"/>
              </a:rPr>
              <a:t>پروتکل شماره 2 :</a:t>
            </a:r>
            <a:br>
              <a:rPr lang="fa-IR" sz="2800" b="1" dirty="0">
                <a:cs typeface="B Yagut" panose="00000400000000000000" pitchFamily="2" charset="-78"/>
              </a:rPr>
            </a:br>
            <a:r>
              <a:rPr lang="fa-IR" sz="2800" b="1" dirty="0">
                <a:cs typeface="B Yagut" panose="00000400000000000000" pitchFamily="2" charset="-78"/>
              </a:rPr>
              <a:t>بسته خدمات اساسی بیماری های غیر واگیر (</a:t>
            </a:r>
            <a:r>
              <a:rPr lang="en-US" sz="2800" b="1" dirty="0">
                <a:cs typeface="B Yagut" panose="00000400000000000000" pitchFamily="2" charset="-78"/>
              </a:rPr>
              <a:t>PEN</a:t>
            </a:r>
            <a:r>
              <a:rPr lang="fa-IR" sz="2800" b="1" dirty="0">
                <a:cs typeface="B Yagut" panose="00000400000000000000" pitchFamily="2" charset="-78"/>
              </a:rPr>
              <a:t>)</a:t>
            </a:r>
            <a:br>
              <a:rPr lang="fa-IR" sz="2800" b="1" dirty="0">
                <a:cs typeface="B Yagut" panose="00000400000000000000" pitchFamily="2" charset="-78"/>
              </a:rPr>
            </a:br>
            <a:r>
              <a:rPr lang="fa-IR" sz="2800" b="1" dirty="0">
                <a:cs typeface="B Yagut" panose="00000400000000000000" pitchFamily="2" charset="-78"/>
              </a:rPr>
              <a:t>آموزش بهداشت و مشاوره </a:t>
            </a:r>
            <a:r>
              <a:rPr lang="fa-IR" sz="2800" b="1" dirty="0" err="1">
                <a:cs typeface="B Yagut" panose="00000400000000000000" pitchFamily="2" charset="-78"/>
              </a:rPr>
              <a:t>درخصوص</a:t>
            </a:r>
            <a:r>
              <a:rPr lang="fa-IR" sz="2800" b="1" dirty="0">
                <a:cs typeface="B Yagut" panose="00000400000000000000" pitchFamily="2" charset="-78"/>
              </a:rPr>
              <a:t> رفتارهای بهداشتی (ویژه آموزش عموم جامعه)</a:t>
            </a:r>
            <a:endParaRPr lang="en-US" sz="2800" dirty="0">
              <a:cs typeface="B Yagut" panose="00000400000000000000" pitchFamily="2" charset="-78"/>
            </a:endParaRPr>
          </a:p>
        </p:txBody>
      </p:sp>
      <p:sp>
        <p:nvSpPr>
          <p:cNvPr id="3" name="Content Placeholder 2"/>
          <p:cNvSpPr>
            <a:spLocks noGrp="1"/>
          </p:cNvSpPr>
          <p:nvPr>
            <p:ph idx="1"/>
          </p:nvPr>
        </p:nvSpPr>
        <p:spPr>
          <a:xfrm>
            <a:off x="838200" y="2823410"/>
            <a:ext cx="10515600" cy="3031957"/>
          </a:xfrm>
        </p:spPr>
        <p:txBody>
          <a:bodyPr>
            <a:normAutofit/>
          </a:bodyPr>
          <a:lstStyle/>
          <a:p>
            <a:pPr algn="r" rtl="1"/>
            <a:r>
              <a:rPr lang="fa-IR" b="1" dirty="0">
                <a:cs typeface="B Yagut" panose="00000400000000000000" pitchFamily="2" charset="-78"/>
              </a:rPr>
              <a:t>آموزش به بیماردرخصوص :</a:t>
            </a:r>
          </a:p>
          <a:p>
            <a:pPr algn="r" rtl="1"/>
            <a:r>
              <a:rPr lang="fa-IR" dirty="0">
                <a:cs typeface="B Yagut" panose="00000400000000000000" pitchFamily="2" charset="-78"/>
              </a:rPr>
              <a:t> فعالیت بدنی منظم</a:t>
            </a:r>
            <a:endParaRPr lang="en-US" dirty="0">
              <a:cs typeface="B Yagut" panose="00000400000000000000" pitchFamily="2" charset="-78"/>
            </a:endParaRPr>
          </a:p>
          <a:p>
            <a:pPr algn="r" rtl="1"/>
            <a:r>
              <a:rPr lang="fa-IR" dirty="0">
                <a:cs typeface="B Yagut" panose="00000400000000000000" pitchFamily="2" charset="-78"/>
              </a:rPr>
              <a:t>رژیم غذایی سالم </a:t>
            </a:r>
          </a:p>
          <a:p>
            <a:pPr algn="r" rtl="1"/>
            <a:r>
              <a:rPr lang="fa-IR" dirty="0">
                <a:cs typeface="B Yagut" panose="00000400000000000000" pitchFamily="2" charset="-78"/>
              </a:rPr>
              <a:t>ترک مصرف دخانیات و الکل</a:t>
            </a:r>
            <a:endParaRPr lang="en-US" dirty="0">
              <a:cs typeface="B Yagut" panose="00000400000000000000" pitchFamily="2" charset="-78"/>
            </a:endParaRPr>
          </a:p>
          <a:p>
            <a:pPr algn="r" rtl="1"/>
            <a:r>
              <a:rPr lang="fa-IR" dirty="0">
                <a:cs typeface="B Yagut" panose="00000400000000000000" pitchFamily="2" charset="-78"/>
              </a:rPr>
              <a:t>رعایت دستورات و پیگیری منظم درمان </a:t>
            </a:r>
          </a:p>
          <a:p>
            <a:pPr algn="r" rtl="1"/>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109855"/>
            <a:ext cx="609600" cy="609600"/>
          </a:xfrm>
          <a:prstGeom prst="rect">
            <a:avLst/>
          </a:prstGeom>
        </p:spPr>
      </p:pic>
    </p:spTree>
    <p:extLst>
      <p:ext uri="{BB962C8B-B14F-4D97-AF65-F5344CB8AC3E}">
        <p14:creationId xmlns:p14="http://schemas.microsoft.com/office/powerpoint/2010/main" val="3599262464"/>
      </p:ext>
    </p:extLst>
  </p:cSld>
  <p:clrMapOvr>
    <a:masterClrMapping/>
  </p:clrMapOvr>
  <mc:AlternateContent xmlns:mc="http://schemas.openxmlformats.org/markup-compatibility/2006" xmlns:p14="http://schemas.microsoft.com/office/powerpoint/2010/main">
    <mc:Choice Requires="p14">
      <p:transition spd="slow" p14:dur="2000" advTm="62708"/>
    </mc:Choice>
    <mc:Fallback xmlns="">
      <p:transition spd="slow" advTm="62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491" x="5446713" y="5062538"/>
          <p14:tracePt t="940" x="5446713" y="5054600"/>
          <p14:tracePt t="1012" x="5456238" y="5054600"/>
          <p14:tracePt t="1020" x="5465763" y="5054600"/>
          <p14:tracePt t="1036" x="5473700" y="5054600"/>
          <p14:tracePt t="1052" x="5483225" y="5054600"/>
          <p14:tracePt t="1060" x="5500688" y="5054600"/>
          <p14:tracePt t="1076" x="5518150" y="5054600"/>
          <p14:tracePt t="1093" x="5527675" y="5054600"/>
          <p14:tracePt t="1110" x="5537200" y="5054600"/>
          <p14:tracePt t="1126" x="5554663" y="5054600"/>
          <p14:tracePt t="1143" x="5562600" y="5054600"/>
          <p14:tracePt t="1160" x="5581650" y="5054600"/>
          <p14:tracePt t="1176" x="5599113" y="5062538"/>
          <p14:tracePt t="1193" x="5626100" y="5072063"/>
          <p14:tracePt t="1210" x="5653088" y="5081588"/>
          <p14:tracePt t="1226" x="5697538" y="5089525"/>
          <p14:tracePt t="1243" x="5741988" y="5089525"/>
          <p14:tracePt t="1260" x="5786438" y="5099050"/>
          <p14:tracePt t="1276" x="5822950" y="5116513"/>
          <p14:tracePt t="1293" x="5857875" y="5116513"/>
          <p14:tracePt t="1310" x="5902325" y="5116513"/>
          <p14:tracePt t="1326" x="5938838" y="5116513"/>
          <p14:tracePt t="1343" x="5973763" y="5116513"/>
          <p14:tracePt t="1360" x="6010275" y="5116513"/>
          <p14:tracePt t="1376" x="6037263" y="5116513"/>
          <p14:tracePt t="1393" x="6045200" y="5116513"/>
          <p14:tracePt t="1740" x="6045200" y="5108575"/>
          <p14:tracePt t="1748" x="6037263" y="5108575"/>
          <p14:tracePt t="1780" x="6027738" y="5108575"/>
          <p14:tracePt t="1796" x="6027738" y="5099050"/>
          <p14:tracePt t="1804" x="6018213" y="5099050"/>
          <p14:tracePt t="1820" x="6018213" y="5089525"/>
          <p14:tracePt t="1828" x="6010275" y="5089525"/>
          <p14:tracePt t="1844" x="6000750" y="5072063"/>
          <p14:tracePt t="1860" x="5991225" y="5062538"/>
          <p14:tracePt t="1876" x="5973763" y="5045075"/>
          <p14:tracePt t="1893" x="5965825" y="5027613"/>
          <p14:tracePt t="1910" x="5946775" y="5018088"/>
          <p14:tracePt t="1926" x="5938838" y="5010150"/>
          <p14:tracePt t="1943" x="5929313" y="4991100"/>
          <p14:tracePt t="1960" x="5911850" y="4946650"/>
          <p14:tracePt t="1976" x="5894388" y="4929188"/>
          <p14:tracePt t="1993" x="5884863" y="4911725"/>
          <p14:tracePt t="2010" x="5884863" y="4902200"/>
          <p14:tracePt t="2026" x="5884863" y="4884738"/>
          <p14:tracePt t="2043" x="5884863" y="4867275"/>
          <p14:tracePt t="2060" x="5884863" y="4848225"/>
          <p14:tracePt t="2076" x="5884863" y="4822825"/>
          <p14:tracePt t="2093" x="5884863" y="4813300"/>
          <p14:tracePt t="2110" x="5884863" y="4803775"/>
          <p14:tracePt t="2126" x="5884863" y="4795838"/>
          <p14:tracePt t="2143" x="5884863" y="4776788"/>
          <p14:tracePt t="2160" x="5884863" y="4768850"/>
          <p14:tracePt t="2177" x="5884863" y="4751388"/>
          <p14:tracePt t="2193" x="5884863" y="4741863"/>
          <p14:tracePt t="2210" x="5884863" y="4724400"/>
          <p14:tracePt t="2227" x="5884863" y="4714875"/>
          <p14:tracePt t="2244" x="5884863" y="4687888"/>
          <p14:tracePt t="2260" x="5884863" y="4660900"/>
          <p14:tracePt t="2276" x="5884863" y="4643438"/>
          <p14:tracePt t="2293" x="5884863" y="4633913"/>
          <p14:tracePt t="2310" x="5884863" y="4608513"/>
          <p14:tracePt t="2327" x="5894388" y="4581525"/>
          <p14:tracePt t="2343" x="5902325" y="4554538"/>
          <p14:tracePt t="2360" x="5911850" y="4518025"/>
          <p14:tracePt t="2377" x="5911850" y="4500563"/>
          <p14:tracePt t="2393" x="5911850" y="4483100"/>
          <p14:tracePt t="2410" x="5911850" y="4465638"/>
          <p14:tracePt t="2427" x="5919788" y="4456113"/>
          <p14:tracePt t="2443" x="5919788" y="4446588"/>
          <p14:tracePt t="2460" x="5919788" y="4438650"/>
          <p14:tracePt t="2477" x="5929313" y="4429125"/>
          <p14:tracePt t="2493" x="5938838" y="4411663"/>
          <p14:tracePt t="2510" x="5956300" y="4375150"/>
          <p14:tracePt t="2527" x="5973763" y="4348163"/>
          <p14:tracePt t="2543" x="5991225" y="4313238"/>
          <p14:tracePt t="2560" x="6027738" y="4276725"/>
          <p14:tracePt t="2577" x="6054725" y="4232275"/>
          <p14:tracePt t="2593" x="6089650" y="4187825"/>
          <p14:tracePt t="2610" x="6116638" y="4160838"/>
          <p14:tracePt t="2627" x="6143625" y="4133850"/>
          <p14:tracePt t="2644" x="6180138" y="4081463"/>
          <p14:tracePt t="2660" x="6205538" y="4044950"/>
          <p14:tracePt t="2677" x="6224588" y="4027488"/>
          <p14:tracePt t="2693" x="6232525" y="4010025"/>
          <p14:tracePt t="2710" x="6251575" y="3990975"/>
          <p14:tracePt t="2727" x="6259513" y="3965575"/>
          <p14:tracePt t="2743" x="6269038" y="3946525"/>
          <p14:tracePt t="2760" x="6286500" y="3929063"/>
          <p14:tracePt t="2777" x="6303963" y="3902075"/>
          <p14:tracePt t="2793" x="6330950" y="3867150"/>
          <p14:tracePt t="2810" x="6357938" y="3840163"/>
          <p14:tracePt t="2827" x="6375400" y="3803650"/>
          <p14:tracePt t="2844" x="6402388" y="3768725"/>
          <p14:tracePt t="2860" x="6419850" y="3759200"/>
          <p14:tracePt t="2877" x="6456363" y="3741738"/>
          <p14:tracePt t="2893" x="6473825" y="3732213"/>
          <p14:tracePt t="2910" x="6483350" y="3732213"/>
          <p14:tracePt t="3116" x="6473825" y="3732213"/>
          <p14:tracePt t="3140" x="6465888" y="3732213"/>
          <p14:tracePt t="3148" x="6456363" y="3732213"/>
          <p14:tracePt t="3165" x="6446838" y="3732213"/>
          <p14:tracePt t="3188" x="6438900" y="3732213"/>
          <p14:tracePt t="3204" x="6429375" y="3732213"/>
          <p14:tracePt t="3212" x="6419850" y="3732213"/>
          <p14:tracePt t="3228" x="6411913" y="3732213"/>
          <p14:tracePt t="3236" x="6394450" y="3714750"/>
          <p14:tracePt t="3244" x="6384925" y="3705225"/>
          <p14:tracePt t="3260" x="6348413" y="3679825"/>
          <p14:tracePt t="3277" x="6303963" y="3652838"/>
          <p14:tracePt t="3293" x="6251575" y="3625850"/>
          <p14:tracePt t="3310" x="6215063" y="3598863"/>
          <p14:tracePt t="3327" x="6188075" y="3571875"/>
          <p14:tracePt t="3343" x="6143625" y="3536950"/>
          <p14:tracePt t="3360" x="6081713" y="3482975"/>
          <p14:tracePt t="3377" x="6010275" y="3411538"/>
          <p14:tracePt t="3393" x="5946775" y="3367088"/>
          <p14:tracePt t="3410" x="5911850" y="3357563"/>
          <p14:tracePt t="3427" x="5911850" y="3348038"/>
          <p14:tracePt t="3444" x="5902325" y="3348038"/>
          <p14:tracePt t="3477" x="5884863" y="3348038"/>
          <p14:tracePt t="3493" x="5875338" y="3348038"/>
          <p14:tracePt t="3510" x="5848350" y="3340100"/>
          <p14:tracePt t="3527" x="5830888" y="3340100"/>
          <p14:tracePt t="3543" x="5813425" y="3330575"/>
          <p14:tracePt t="3560" x="5803900" y="3330575"/>
          <p14:tracePt t="3577" x="5803900" y="3322638"/>
          <p14:tracePt t="3593" x="5795963" y="3322638"/>
          <p14:tracePt t="3610" x="5795963" y="3313113"/>
          <p14:tracePt t="3627" x="5795963" y="3303588"/>
          <p14:tracePt t="3644" x="5795963" y="3295650"/>
          <p14:tracePt t="3732" x="5795963" y="3286125"/>
          <p14:tracePt t="3764" x="5795963" y="3276600"/>
          <p14:tracePt t="3780" x="5795963" y="3268663"/>
          <p14:tracePt t="3804" x="5795963" y="3259138"/>
          <p14:tracePt t="3821" x="5795963" y="3251200"/>
          <p14:tracePt t="3844" x="5795963" y="3241675"/>
          <p14:tracePt t="6933" x="5786438" y="3241675"/>
          <p14:tracePt t="6980" x="5776913" y="3241675"/>
          <p14:tracePt t="8205" x="5776913" y="3251200"/>
          <p14:tracePt t="8237" x="5768975" y="3251200"/>
          <p14:tracePt t="8325" x="5768975" y="3259138"/>
          <p14:tracePt t="8333" x="5768975" y="3268663"/>
          <p14:tracePt t="11541" x="5776913" y="3268663"/>
          <p14:tracePt t="11566" x="5776913" y="3276600"/>
          <p14:tracePt t="11710" x="5786438" y="3276600"/>
          <p14:tracePt t="12518" x="5795963" y="3276600"/>
          <p14:tracePt t="12726" x="5803900" y="3276600"/>
          <p14:tracePt t="12941" x="5803900" y="3286125"/>
          <p14:tracePt t="12974" x="5813425" y="3286125"/>
          <p14:tracePt t="13014" x="5822950" y="3286125"/>
          <p14:tracePt t="13118" x="5822950" y="3295650"/>
          <p14:tracePt t="13150" x="5830888" y="3295650"/>
          <p14:tracePt t="13278" x="5830888" y="3303588"/>
          <p14:tracePt t="13294" x="5840413" y="3303588"/>
          <p14:tracePt t="14542" x="5848350" y="3303588"/>
          <p14:tracePt t="14550" x="5857875" y="3303588"/>
          <p14:tracePt t="14558" x="5857875" y="3313113"/>
          <p14:tracePt t="14582" x="5857875" y="3322638"/>
          <p14:tracePt t="14590" x="5867400" y="3322638"/>
          <p14:tracePt t="14606" x="5867400" y="3330575"/>
          <p14:tracePt t="15166" x="5875338" y="3330575"/>
          <p14:tracePt t="15310" x="5884863" y="3330575"/>
          <p14:tracePt t="15446" x="5894388" y="3330575"/>
          <p14:tracePt t="21159" x="5894388" y="3340100"/>
          <p14:tracePt t="21311" x="5894388" y="3348038"/>
          <p14:tracePt t="21655" x="5894388" y="3357563"/>
          <p14:tracePt t="22119" x="5894388" y="3367088"/>
          <p14:tracePt t="22127" x="5894388" y="3375025"/>
          <p14:tracePt t="23543" x="5894388" y="3384550"/>
          <p14:tracePt t="24528" x="5902325" y="3384550"/>
          <p14:tracePt t="24583" x="5911850" y="3384550"/>
          <p14:tracePt t="24599" x="5919788" y="3384550"/>
          <p14:tracePt t="24623" x="5929313" y="3384550"/>
          <p14:tracePt t="24631" x="5938838" y="3384550"/>
          <p14:tracePt t="24640" x="5946775" y="3384550"/>
          <p14:tracePt t="24647" x="5973763" y="3384550"/>
          <p14:tracePt t="24664" x="6018213" y="3384550"/>
          <p14:tracePt t="24681" x="6089650" y="3384550"/>
          <p14:tracePt t="24698" x="6180138" y="3384550"/>
          <p14:tracePt t="24714" x="6276975" y="3384550"/>
          <p14:tracePt t="24731" x="6419850" y="3402013"/>
          <p14:tracePt t="24747" x="6616700" y="3446463"/>
          <p14:tracePt t="24764" x="6823075" y="3482975"/>
          <p14:tracePt t="24781" x="7010400" y="3527425"/>
          <p14:tracePt t="24797" x="7153275" y="3554413"/>
          <p14:tracePt t="24814" x="7224713" y="3571875"/>
          <p14:tracePt t="24831" x="7269163" y="3598863"/>
          <p14:tracePt t="24847" x="7286625" y="3616325"/>
          <p14:tracePt t="24864" x="7304088" y="3633788"/>
          <p14:tracePt t="24881" x="7331075" y="3652838"/>
          <p14:tracePt t="24897" x="7367588" y="3670300"/>
          <p14:tracePt t="24914" x="7385050" y="3687763"/>
          <p14:tracePt t="24931" x="7402513" y="3697288"/>
          <p14:tracePt t="24947" x="7412038" y="3705225"/>
          <p14:tracePt t="24964" x="7419975" y="3714750"/>
          <p14:tracePt t="24981" x="7429500" y="3732213"/>
          <p14:tracePt t="24997" x="7446963" y="3741738"/>
          <p14:tracePt t="25014" x="7491413" y="3751263"/>
          <p14:tracePt t="25031" x="7572375" y="3768725"/>
          <p14:tracePt t="25047" x="7616825" y="3776663"/>
          <p14:tracePt t="25064" x="7661275" y="3786188"/>
          <p14:tracePt t="25081" x="7680325" y="3786188"/>
          <p14:tracePt t="25097" x="7688263" y="3786188"/>
          <p14:tracePt t="25114" x="7715250" y="3786188"/>
          <p14:tracePt t="25131" x="7751763" y="3786188"/>
          <p14:tracePt t="25147" x="7796213" y="3786188"/>
          <p14:tracePt t="25164" x="7848600" y="3768725"/>
          <p14:tracePt t="25181" x="7875588" y="3759200"/>
          <p14:tracePt t="25197" x="7912100" y="3741738"/>
          <p14:tracePt t="25214" x="7947025" y="3724275"/>
          <p14:tracePt t="25231" x="7991475" y="3697288"/>
          <p14:tracePt t="25248" x="8027988" y="3687763"/>
          <p14:tracePt t="25264" x="8037513" y="3687763"/>
          <p14:tracePt t="25360" x="8037513" y="3697288"/>
          <p14:tracePt t="25367" x="8045450" y="3697288"/>
          <p14:tracePt t="25375" x="8045450" y="3705225"/>
          <p14:tracePt t="25391" x="8054975" y="3714750"/>
          <p14:tracePt t="25407" x="8062913" y="3714750"/>
          <p14:tracePt t="25431" x="8062913" y="3724275"/>
          <p14:tracePt t="25440" x="8062913" y="3732213"/>
          <p14:tracePt t="25456" x="8072438" y="3732213"/>
          <p14:tracePt t="25479" x="8081963" y="3732213"/>
          <p14:tracePt t="25495" x="8089900" y="3732213"/>
          <p14:tracePt t="25503" x="8099425" y="3732213"/>
          <p14:tracePt t="25520" x="8108950" y="3732213"/>
          <p14:tracePt t="25719" x="8108950" y="3741738"/>
          <p14:tracePt t="25743" x="8116888" y="3741738"/>
          <p14:tracePt t="25752" x="8116888" y="3751263"/>
          <p14:tracePt t="25760" x="8126413" y="3751263"/>
          <p14:tracePt t="25768" x="8134350" y="3759200"/>
          <p14:tracePt t="25781" x="8143875" y="3759200"/>
          <p14:tracePt t="25798" x="8188325" y="3776663"/>
          <p14:tracePt t="25814" x="8215313" y="3776663"/>
          <p14:tracePt t="25831" x="8259763" y="3776663"/>
          <p14:tracePt t="25847" x="8286750" y="3776663"/>
          <p14:tracePt t="25864" x="8296275" y="3776663"/>
          <p14:tracePt t="25881" x="8323263" y="3776663"/>
          <p14:tracePt t="25898" x="8340725" y="3786188"/>
          <p14:tracePt t="25914" x="8375650" y="3795713"/>
          <p14:tracePt t="25931" x="8420100" y="3803650"/>
          <p14:tracePt t="25948" x="8501063" y="3813175"/>
          <p14:tracePt t="25964" x="8555038" y="3822700"/>
          <p14:tracePt t="25981" x="8582025" y="3822700"/>
          <p14:tracePt t="25998" x="8599488" y="3822700"/>
          <p14:tracePt t="26014" x="8609013" y="3822700"/>
          <p14:tracePt t="26031" x="8626475" y="3822700"/>
          <p14:tracePt t="26048" x="8643938" y="3822700"/>
          <p14:tracePt t="26064" x="8661400" y="3822700"/>
          <p14:tracePt t="26081" x="8697913" y="3830638"/>
          <p14:tracePt t="26098" x="8715375" y="3840163"/>
          <p14:tracePt t="26114" x="8724900" y="3848100"/>
          <p14:tracePt t="26131" x="8742363" y="3848100"/>
          <p14:tracePt t="26148" x="8769350" y="3848100"/>
          <p14:tracePt t="26164" x="8813800" y="3867150"/>
          <p14:tracePt t="26181" x="8858250" y="3875088"/>
          <p14:tracePt t="26198" x="8902700" y="3884613"/>
          <p14:tracePt t="26214" x="8920163" y="3884613"/>
          <p14:tracePt t="26231" x="8929688" y="3894138"/>
          <p14:tracePt t="26248" x="8939213" y="3894138"/>
          <p14:tracePt t="26264" x="8947150" y="3894138"/>
          <p14:tracePt t="26281" x="8966200" y="3894138"/>
          <p14:tracePt t="26298" x="8991600" y="3894138"/>
          <p14:tracePt t="26314" x="9045575" y="3894138"/>
          <p14:tracePt t="26331" x="9082088" y="3894138"/>
          <p14:tracePt t="26348" x="9099550" y="3894138"/>
          <p14:tracePt t="26364" x="9109075" y="3894138"/>
          <p14:tracePt t="26381" x="9126538" y="3894138"/>
          <p14:tracePt t="26398" x="9134475" y="3902075"/>
          <p14:tracePt t="26414" x="9180513" y="3911600"/>
          <p14:tracePt t="26431" x="9251950" y="3911600"/>
          <p14:tracePt t="26448" x="9296400" y="3911600"/>
          <p14:tracePt t="26464" x="9331325" y="3911600"/>
          <p14:tracePt t="26481" x="9358313" y="3911600"/>
          <p14:tracePt t="26498" x="9385300" y="3911600"/>
          <p14:tracePt t="26514" x="9429750" y="3911600"/>
          <p14:tracePt t="26531" x="9483725" y="3911600"/>
          <p14:tracePt t="26548" x="9555163" y="3911600"/>
          <p14:tracePt t="26564" x="9626600" y="3911600"/>
          <p14:tracePt t="26581" x="9688513" y="3911600"/>
          <p14:tracePt t="26598" x="9725025" y="3911600"/>
          <p14:tracePt t="26614" x="9759950" y="3919538"/>
          <p14:tracePt t="26631" x="9840913" y="3938588"/>
          <p14:tracePt t="26648" x="9929813" y="3946525"/>
          <p14:tracePt t="26664" x="10028238" y="3956050"/>
          <p14:tracePt t="26681" x="10117138" y="3956050"/>
          <p14:tracePt t="26698" x="10188575" y="3956050"/>
          <p14:tracePt t="26714" x="10233025" y="3956050"/>
          <p14:tracePt t="26731" x="10277475" y="3956050"/>
          <p14:tracePt t="26748" x="10323513" y="3956050"/>
          <p14:tracePt t="26764" x="10375900" y="3956050"/>
          <p14:tracePt t="26781" x="10429875" y="3956050"/>
          <p14:tracePt t="26798" x="10483850" y="3956050"/>
          <p14:tracePt t="26814" x="10555288" y="3956050"/>
          <p14:tracePt t="26831" x="10671175" y="3956050"/>
          <p14:tracePt t="26848" x="10769600" y="3956050"/>
          <p14:tracePt t="26864" x="10875963" y="3956050"/>
          <p14:tracePt t="26881" x="10956925" y="3956050"/>
          <p14:tracePt t="26898" x="11018838" y="3956050"/>
          <p14:tracePt t="26914" x="11063288" y="3956050"/>
          <p14:tracePt t="26931" x="11082338" y="3956050"/>
          <p14:tracePt t="26948" x="11117263" y="3956050"/>
          <p14:tracePt t="26964" x="11161713" y="3956050"/>
          <p14:tracePt t="26981" x="11215688" y="3956050"/>
          <p14:tracePt t="26998" x="11277600" y="3956050"/>
          <p14:tracePt t="27014" x="11314113" y="3956050"/>
          <p14:tracePt t="27031" x="11341100" y="3956050"/>
          <p14:tracePt t="27048" x="11349038" y="3956050"/>
          <p14:tracePt t="27064" x="11358563" y="3956050"/>
          <p14:tracePt t="27081" x="11368088" y="3956050"/>
          <p14:tracePt t="27136" x="11368088" y="3965575"/>
          <p14:tracePt t="27168" x="11368088" y="3973513"/>
          <p14:tracePt t="27176" x="11358563" y="3973513"/>
          <p14:tracePt t="27192" x="11349038" y="3973513"/>
          <p14:tracePt t="27200" x="11349038" y="3983038"/>
          <p14:tracePt t="27216" x="11349038" y="3990975"/>
          <p14:tracePt t="27360" x="11349038" y="3983038"/>
          <p14:tracePt t="27376" x="11349038" y="3973513"/>
          <p14:tracePt t="27392" x="11349038" y="3965575"/>
          <p14:tracePt t="27400" x="11349038" y="3956050"/>
          <p14:tracePt t="27408" x="11349038" y="3946525"/>
          <p14:tracePt t="27416" x="11349038" y="3938588"/>
          <p14:tracePt t="27431" x="11349038" y="3919538"/>
          <p14:tracePt t="27448" x="11358563" y="3902075"/>
          <p14:tracePt t="27464" x="11368088" y="3884613"/>
          <p14:tracePt t="27481" x="11368088" y="3875088"/>
          <p14:tracePt t="27498" x="11368088" y="3857625"/>
          <p14:tracePt t="27514" x="11376025" y="3840163"/>
          <p14:tracePt t="27531" x="11376025" y="3830638"/>
          <p14:tracePt t="27548" x="11376025" y="3822700"/>
          <p14:tracePt t="27565" x="11376025" y="3813175"/>
          <p14:tracePt t="27581" x="11385550" y="3803650"/>
          <p14:tracePt t="27598" x="11395075" y="3795713"/>
          <p14:tracePt t="27615" x="11403013" y="3776663"/>
          <p14:tracePt t="27631" x="11412538" y="3759200"/>
          <p14:tracePt t="27648" x="11430000" y="3751263"/>
          <p14:tracePt t="27665" x="11430000" y="3741738"/>
          <p14:tracePt t="27681" x="11430000" y="3724275"/>
          <p14:tracePt t="27698" x="11430000" y="3714750"/>
          <p14:tracePt t="27715" x="11430000" y="3705225"/>
          <p14:tracePt t="27731" x="11430000" y="3697288"/>
          <p14:tracePt t="27748" x="11430000" y="3687763"/>
          <p14:tracePt t="27765" x="11430000" y="3679825"/>
          <p14:tracePt t="27781" x="11430000" y="3670300"/>
          <p14:tracePt t="27798" x="11430000" y="3652838"/>
          <p14:tracePt t="27815" x="11430000" y="3643313"/>
          <p14:tracePt t="27831" x="11430000" y="3633788"/>
          <p14:tracePt t="27848" x="11430000" y="3616325"/>
          <p14:tracePt t="27865" x="11430000" y="3608388"/>
          <p14:tracePt t="27881" x="11430000" y="3598863"/>
          <p14:tracePt t="27898" x="11439525" y="3589338"/>
          <p14:tracePt t="27915" x="11439525" y="3581400"/>
          <p14:tracePt t="27931" x="11447463" y="3562350"/>
          <p14:tracePt t="27948" x="11447463" y="3544888"/>
          <p14:tracePt t="27965" x="11447463" y="3536950"/>
          <p14:tracePt t="27981" x="11456988" y="3517900"/>
          <p14:tracePt t="27998" x="11456988" y="3509963"/>
          <p14:tracePt t="28015" x="11456988" y="3500438"/>
          <p14:tracePt t="28031" x="11456988" y="3490913"/>
          <p14:tracePt t="28352" x="11456988" y="3500438"/>
          <p14:tracePt t="28360" x="11456988" y="3509963"/>
          <p14:tracePt t="28376" x="11456988" y="3517900"/>
          <p14:tracePt t="28392" x="11456988" y="3527425"/>
          <p14:tracePt t="28408" x="11456988" y="3536950"/>
          <p14:tracePt t="28416" x="11456988" y="3544888"/>
          <p14:tracePt t="28432" x="11456988" y="3554413"/>
          <p14:tracePt t="28448" x="11456988" y="3562350"/>
          <p14:tracePt t="28465" x="11466513" y="3571875"/>
          <p14:tracePt t="28481" x="11466513" y="3589338"/>
          <p14:tracePt t="28498" x="11466513" y="3598863"/>
          <p14:tracePt t="28515" x="11474450" y="3616325"/>
          <p14:tracePt t="28531" x="11474450" y="3633788"/>
          <p14:tracePt t="28548" x="11474450" y="3643313"/>
          <p14:tracePt t="28565" x="11474450" y="3660775"/>
          <p14:tracePt t="28581" x="11474450" y="3679825"/>
          <p14:tracePt t="28598" x="11474450" y="3697288"/>
          <p14:tracePt t="28615" x="11474450" y="3724275"/>
          <p14:tracePt t="28632" x="11474450" y="3751263"/>
          <p14:tracePt t="28648" x="11474450" y="3768725"/>
          <p14:tracePt t="28665" x="11474450" y="3786188"/>
          <p14:tracePt t="28681" x="11474450" y="3795713"/>
          <p14:tracePt t="28698" x="11474450" y="3813175"/>
          <p14:tracePt t="28715" x="11474450" y="3822700"/>
          <p14:tracePt t="28731" x="11474450" y="3840163"/>
          <p14:tracePt t="28748" x="11474450" y="3857625"/>
          <p14:tracePt t="28765" x="11474450" y="3875088"/>
          <p14:tracePt t="28781" x="11474450" y="3894138"/>
          <p14:tracePt t="28798" x="11474450" y="3911600"/>
          <p14:tracePt t="28815" x="11474450" y="3929063"/>
          <p14:tracePt t="28832" x="11474450" y="3946525"/>
          <p14:tracePt t="28848" x="11466513" y="3965575"/>
          <p14:tracePt t="28865" x="11466513" y="3983038"/>
          <p14:tracePt t="28881" x="11456988" y="4010025"/>
          <p14:tracePt t="28898" x="11447463" y="4017963"/>
          <p14:tracePt t="28915" x="11447463" y="4037013"/>
          <p14:tracePt t="28931" x="11447463" y="4044950"/>
          <p14:tracePt t="28948" x="11447463" y="4062413"/>
          <p14:tracePt t="28965" x="11447463" y="4081463"/>
          <p14:tracePt t="28981" x="11439525" y="4098925"/>
          <p14:tracePt t="28998" x="11439525" y="4116388"/>
          <p14:tracePt t="29015" x="11430000" y="4125913"/>
          <p14:tracePt t="29032" x="11430000" y="4143375"/>
          <p14:tracePt t="29048" x="11430000" y="4160838"/>
          <p14:tracePt t="29065" x="11420475" y="4170363"/>
          <p14:tracePt t="29081" x="11420475" y="4187825"/>
          <p14:tracePt t="29098" x="11420475" y="4205288"/>
          <p14:tracePt t="29115" x="11420475" y="4214813"/>
          <p14:tracePt t="29131" x="11420475" y="4224338"/>
          <p14:tracePt t="29148" x="11420475" y="4241800"/>
          <p14:tracePt t="29165" x="11420475" y="4259263"/>
          <p14:tracePt t="29181" x="11420475" y="4286250"/>
          <p14:tracePt t="29198" x="11420475" y="4303713"/>
          <p14:tracePt t="29215" x="11420475" y="4330700"/>
          <p14:tracePt t="29232" x="11430000" y="4375150"/>
          <p14:tracePt t="29248" x="11430000" y="4394200"/>
          <p14:tracePt t="29265" x="11430000" y="4419600"/>
          <p14:tracePt t="29281" x="11439525" y="4446588"/>
          <p14:tracePt t="29298" x="11447463" y="4473575"/>
          <p14:tracePt t="29315" x="11447463" y="4491038"/>
          <p14:tracePt t="29332" x="11447463" y="4500563"/>
          <p14:tracePt t="29348" x="11447463" y="4510088"/>
          <p14:tracePt t="29365" x="11447463" y="4527550"/>
          <p14:tracePt t="29382" x="11447463" y="4545013"/>
          <p14:tracePt t="29398" x="11447463" y="4554538"/>
          <p14:tracePt t="29415" x="11447463" y="4572000"/>
          <p14:tracePt t="29432" x="11447463" y="4598988"/>
          <p14:tracePt t="29448" x="11447463" y="4608513"/>
          <p14:tracePt t="29465" x="11447463" y="4625975"/>
          <p14:tracePt t="29482" x="11447463" y="4643438"/>
          <p14:tracePt t="29498" x="11447463" y="4660900"/>
          <p14:tracePt t="29515" x="11447463" y="4670425"/>
          <p14:tracePt t="29532" x="11447463" y="4687888"/>
          <p14:tracePt t="29548" x="11447463" y="4714875"/>
          <p14:tracePt t="29565" x="11447463" y="4732338"/>
          <p14:tracePt t="29582" x="11447463" y="4768850"/>
          <p14:tracePt t="29598" x="11447463" y="4803775"/>
          <p14:tracePt t="29615" x="11447463" y="4830763"/>
          <p14:tracePt t="29632" x="11447463" y="4857750"/>
          <p14:tracePt t="29648" x="11447463" y="4875213"/>
          <p14:tracePt t="29665" x="11447463" y="4902200"/>
          <p14:tracePt t="29682" x="11447463" y="4911725"/>
          <p14:tracePt t="29698" x="11447463" y="4919663"/>
          <p14:tracePt t="29715" x="11447463" y="4929188"/>
          <p14:tracePt t="29732" x="11447463" y="4938713"/>
          <p14:tracePt t="29748" x="11447463" y="4946650"/>
          <p14:tracePt t="29765" x="11447463" y="4965700"/>
          <p14:tracePt t="29782" x="11447463" y="4973638"/>
          <p14:tracePt t="29798" x="11447463" y="4983163"/>
          <p14:tracePt t="29832" x="11447463" y="4991100"/>
          <p14:tracePt t="29848" x="11447463" y="5000625"/>
          <p14:tracePt t="29865" x="11447463" y="5010150"/>
          <p14:tracePt t="29904" x="11447463" y="5018088"/>
          <p14:tracePt t="29928" x="11439525" y="5018088"/>
          <p14:tracePt t="29936" x="11439525" y="5027613"/>
          <p14:tracePt t="29952" x="11439525" y="5037138"/>
          <p14:tracePt t="29968" x="11439525" y="5045075"/>
          <p14:tracePt t="30000" x="11439525" y="5054600"/>
          <p14:tracePt t="30232" x="11439525" y="5062538"/>
          <p14:tracePt t="30304" x="11439525" y="5072063"/>
          <p14:tracePt t="30328" x="11430000" y="5072063"/>
          <p14:tracePt t="30344" x="11430000" y="5081588"/>
          <p14:tracePt t="30360" x="11430000" y="5089525"/>
          <p14:tracePt t="30368" x="11420475" y="5089525"/>
          <p14:tracePt t="30384" x="11420475" y="5099050"/>
          <p14:tracePt t="30392" x="11420475" y="5108575"/>
          <p14:tracePt t="30424" x="11420475" y="5116513"/>
          <p14:tracePt t="30456" x="11420475" y="5126038"/>
          <p14:tracePt t="30472" x="11420475" y="5133975"/>
          <p14:tracePt t="30480" x="11412538" y="5133975"/>
          <p14:tracePt t="30496" x="11412538" y="5143500"/>
          <p14:tracePt t="30776" x="11412538" y="5133975"/>
          <p14:tracePt t="30800" x="11412538" y="5126038"/>
          <p14:tracePt t="30809" x="11412538" y="5116513"/>
          <p14:tracePt t="30816" x="11420475" y="5108575"/>
          <p14:tracePt t="30832" x="11439525" y="5045075"/>
          <p14:tracePt t="30848" x="11466513" y="4956175"/>
          <p14:tracePt t="30865" x="11483975" y="4875213"/>
          <p14:tracePt t="30882" x="11491913" y="4813300"/>
          <p14:tracePt t="30898" x="11501438" y="4741863"/>
          <p14:tracePt t="30915" x="11501438" y="4679950"/>
          <p14:tracePt t="30932" x="11501438" y="4625975"/>
          <p14:tracePt t="30948" x="11501438" y="4562475"/>
          <p14:tracePt t="30965" x="11491913" y="4510088"/>
          <p14:tracePt t="30982" x="11474450" y="4456113"/>
          <p14:tracePt t="30999" x="11474450" y="4419600"/>
          <p14:tracePt t="31015" x="11466513" y="4375150"/>
          <p14:tracePt t="31032" x="11466513" y="4303713"/>
          <p14:tracePt t="31048" x="11456988" y="4276725"/>
          <p14:tracePt t="31065" x="11447463" y="4241800"/>
          <p14:tracePt t="31082" x="11447463" y="4224338"/>
          <p14:tracePt t="31099" x="11439525" y="4197350"/>
          <p14:tracePt t="31115" x="11439525" y="4170363"/>
          <p14:tracePt t="31132" x="11420475" y="4133850"/>
          <p14:tracePt t="31149" x="11420475" y="4098925"/>
          <p14:tracePt t="31165" x="11420475" y="4054475"/>
          <p14:tracePt t="31182" x="11420475" y="4017963"/>
          <p14:tracePt t="31199" x="11420475" y="3983038"/>
          <p14:tracePt t="31215" x="11420475" y="3946525"/>
          <p14:tracePt t="31232" x="11420475" y="3884613"/>
          <p14:tracePt t="31248" x="11420475" y="3848100"/>
          <p14:tracePt t="31265" x="11420475" y="3830638"/>
          <p14:tracePt t="31282" x="11412538" y="3803650"/>
          <p14:tracePt t="31299" x="11412538" y="3795713"/>
          <p14:tracePt t="31315" x="11403013" y="3776663"/>
          <p14:tracePt t="31332" x="11376025" y="3759200"/>
          <p14:tracePt t="31349" x="11349038" y="3741738"/>
          <p14:tracePt t="31365" x="11314113" y="3714750"/>
          <p14:tracePt t="31382" x="11277600" y="3687763"/>
          <p14:tracePt t="31399" x="11225213" y="3660775"/>
          <p14:tracePt t="31415" x="11144250" y="3633788"/>
          <p14:tracePt t="31432" x="10974388" y="3589338"/>
          <p14:tracePt t="31449" x="10858500" y="3562350"/>
          <p14:tracePt t="31465" x="10742613" y="3536950"/>
          <p14:tracePt t="31482" x="10617200" y="3517900"/>
          <p14:tracePt t="31499" x="10510838" y="3500438"/>
          <p14:tracePt t="31515" x="10385425" y="3500438"/>
          <p14:tracePt t="31532" x="10277475" y="3500438"/>
          <p14:tracePt t="31549" x="10171113" y="3500438"/>
          <p14:tracePt t="31565" x="10072688" y="3509963"/>
          <p14:tracePt t="31582" x="9966325" y="3527425"/>
          <p14:tracePt t="31599" x="9867900" y="3544888"/>
          <p14:tracePt t="31615" x="9786938" y="3554413"/>
          <p14:tracePt t="31632" x="9671050" y="3571875"/>
          <p14:tracePt t="31649" x="9599613" y="3571875"/>
          <p14:tracePt t="31665" x="9555163" y="3581400"/>
          <p14:tracePt t="31682" x="9537700" y="3589338"/>
          <p14:tracePt t="31699" x="9528175" y="3589338"/>
          <p14:tracePt t="31744" x="9528175" y="3598863"/>
          <p14:tracePt t="31753" x="9528175" y="3608388"/>
          <p14:tracePt t="31776" x="9537700" y="3608388"/>
          <p14:tracePt t="31784" x="9555163" y="3616325"/>
          <p14:tracePt t="31799" x="9572625" y="3625850"/>
          <p14:tracePt t="31815" x="9644063" y="3652838"/>
          <p14:tracePt t="31832" x="9796463" y="3714750"/>
          <p14:tracePt t="31849" x="9929813" y="3768725"/>
          <p14:tracePt t="31865" x="10028238" y="3813175"/>
          <p14:tracePt t="31882" x="10099675" y="3848100"/>
          <p14:tracePt t="31899" x="10144125" y="3875088"/>
          <p14:tracePt t="31915" x="10171113" y="3894138"/>
          <p14:tracePt t="31932" x="10225088" y="3919538"/>
          <p14:tracePt t="31949" x="10277475" y="3938588"/>
          <p14:tracePt t="31965" x="10313988" y="3956050"/>
          <p14:tracePt t="31982" x="10358438" y="3973513"/>
          <p14:tracePt t="31999" x="10385425" y="3990975"/>
          <p14:tracePt t="32000" x="10402888" y="3990975"/>
          <p14:tracePt t="32016" x="10420350" y="4010025"/>
          <p14:tracePt t="32032" x="10439400" y="4027488"/>
          <p14:tracePt t="32049" x="10466388" y="4054475"/>
          <p14:tracePt t="32065" x="10518775" y="4081463"/>
          <p14:tracePt t="32082" x="10572750" y="4116388"/>
          <p14:tracePt t="32099" x="10626725" y="4152900"/>
          <p14:tracePt t="32115" x="10661650" y="4187825"/>
          <p14:tracePt t="32132" x="10688638" y="4214813"/>
          <p14:tracePt t="32149" x="10706100" y="4232275"/>
          <p14:tracePt t="32165" x="10706100" y="4251325"/>
          <p14:tracePt t="32182" x="10715625" y="4259263"/>
          <p14:tracePt t="32199" x="10715625" y="4268788"/>
          <p14:tracePt t="32232" x="10715625" y="4276725"/>
          <p14:tracePt t="32249" x="10715625" y="4286250"/>
          <p14:tracePt t="32273" x="10715625" y="4295775"/>
          <p14:tracePt t="32282" x="10706100" y="4295775"/>
          <p14:tracePt t="32299" x="10698163" y="4295775"/>
          <p14:tracePt t="32315" x="10680700" y="4303713"/>
          <p14:tracePt t="32332" x="10644188" y="4313238"/>
          <p14:tracePt t="32349" x="10590213" y="4330700"/>
          <p14:tracePt t="32365" x="10537825" y="4340225"/>
          <p14:tracePt t="32382" x="10483850" y="4340225"/>
          <p14:tracePt t="32399" x="10420350" y="4340225"/>
          <p14:tracePt t="32415" x="10367963" y="4340225"/>
          <p14:tracePt t="32432" x="10304463" y="4340225"/>
          <p14:tracePt t="32449" x="10269538" y="4340225"/>
          <p14:tracePt t="32465" x="10215563" y="4330700"/>
          <p14:tracePt t="32482" x="10161588" y="4322763"/>
          <p14:tracePt t="32499" x="10109200" y="4313238"/>
          <p14:tracePt t="32515" x="10055225" y="4303713"/>
          <p14:tracePt t="32532" x="10001250" y="4295775"/>
          <p14:tracePt t="32549" x="9947275" y="4286250"/>
          <p14:tracePt t="32565" x="9902825" y="4276725"/>
          <p14:tracePt t="32582" x="9858375" y="4268788"/>
          <p14:tracePt t="32599" x="9813925" y="4268788"/>
          <p14:tracePt t="32615" x="9759950" y="4268788"/>
          <p14:tracePt t="32632" x="9653588" y="4268788"/>
          <p14:tracePt t="32649" x="9572625" y="4268788"/>
          <p14:tracePt t="32665" x="9501188" y="4268788"/>
          <p14:tracePt t="32682" x="9439275" y="4268788"/>
          <p14:tracePt t="32699" x="9402763" y="4268788"/>
          <p14:tracePt t="32715" x="9385300" y="4268788"/>
          <p14:tracePt t="32732" x="9367838" y="4268788"/>
          <p14:tracePt t="32817" x="9367838" y="4259263"/>
          <p14:tracePt t="32857" x="9375775" y="4259263"/>
          <p14:tracePt t="32864" x="9402763" y="4259263"/>
          <p14:tracePt t="32873" x="9439275" y="4259263"/>
          <p14:tracePt t="32882" x="9483725" y="4259263"/>
          <p14:tracePt t="32899" x="9590088" y="4259263"/>
          <p14:tracePt t="32915" x="9698038" y="4259263"/>
          <p14:tracePt t="32932" x="9823450" y="4268788"/>
          <p14:tracePt t="32949" x="9939338" y="4295775"/>
          <p14:tracePt t="32965" x="10037763" y="4322763"/>
          <p14:tracePt t="32982" x="10144125" y="4357688"/>
          <p14:tracePt t="32999" x="10206038" y="4384675"/>
          <p14:tracePt t="33016" x="10260013" y="4402138"/>
          <p14:tracePt t="33032" x="10269538" y="4402138"/>
          <p14:tracePt t="33049" x="10277475" y="4411663"/>
          <p14:tracePt t="33082" x="10296525" y="4419600"/>
          <p14:tracePt t="33099" x="10304463" y="4438650"/>
          <p14:tracePt t="33116" x="10331450" y="4446588"/>
          <p14:tracePt t="33132" x="10348913" y="4465638"/>
          <p14:tracePt t="33149" x="10367963" y="4473575"/>
          <p14:tracePt t="33166" x="10385425" y="4491038"/>
          <p14:tracePt t="33182" x="10402888" y="4518025"/>
          <p14:tracePt t="33199" x="10420350" y="4545013"/>
          <p14:tracePt t="33216" x="10429875" y="4572000"/>
          <p14:tracePt t="33232" x="10429875" y="4581525"/>
          <p14:tracePt t="33304" x="10429875" y="4589463"/>
          <p14:tracePt t="33329" x="10429875" y="4598988"/>
          <p14:tracePt t="33344" x="10420350" y="4598988"/>
          <p14:tracePt t="33361" x="10412413" y="4598988"/>
          <p14:tracePt t="33369" x="10402888" y="4608513"/>
          <p14:tracePt t="33377" x="10394950" y="4616450"/>
          <p14:tracePt t="33384" x="10385425" y="4616450"/>
          <p14:tracePt t="33399" x="10375900" y="4616450"/>
          <p14:tracePt t="33416" x="10367963" y="4625975"/>
          <p14:tracePt t="33432" x="10348913" y="4633913"/>
          <p14:tracePt t="33449" x="10313988" y="4643438"/>
          <p14:tracePt t="33466" x="10277475" y="4652963"/>
          <p14:tracePt t="33482" x="10233025" y="4652963"/>
          <p14:tracePt t="33499" x="10188575" y="4652963"/>
          <p14:tracePt t="33516" x="10171113" y="4652963"/>
          <p14:tracePt t="33532" x="10161588" y="4652963"/>
          <p14:tracePt t="33549" x="10134600" y="4652963"/>
          <p14:tracePt t="33566" x="10117138" y="4652963"/>
          <p14:tracePt t="33582" x="10072688" y="4652963"/>
          <p14:tracePt t="33599" x="10018713" y="4652963"/>
          <p14:tracePt t="33616" x="9966325" y="4652963"/>
          <p14:tracePt t="33632" x="9929813" y="4652963"/>
          <p14:tracePt t="33649" x="9894888" y="4652963"/>
          <p14:tracePt t="33666" x="9858375" y="4652963"/>
          <p14:tracePt t="33682" x="9831388" y="4652963"/>
          <p14:tracePt t="33699" x="9786938" y="4652963"/>
          <p14:tracePt t="33716" x="9752013" y="4652963"/>
          <p14:tracePt t="33732" x="9725025" y="4652963"/>
          <p14:tracePt t="33749" x="9680575" y="4652963"/>
          <p14:tracePt t="33766" x="9634538" y="4652963"/>
          <p14:tracePt t="33782" x="9599613" y="4652963"/>
          <p14:tracePt t="33799" x="9563100" y="4652963"/>
          <p14:tracePt t="33816" x="9491663" y="4652963"/>
          <p14:tracePt t="33832" x="9447213" y="4652963"/>
          <p14:tracePt t="33849" x="9412288" y="4652963"/>
          <p14:tracePt t="33866" x="9367838" y="4652963"/>
          <p14:tracePt t="33882" x="9313863" y="4652963"/>
          <p14:tracePt t="33899" x="9259888" y="4652963"/>
          <p14:tracePt t="33916" x="9215438" y="4652963"/>
          <p14:tracePt t="33932" x="9180513" y="4652963"/>
          <p14:tracePt t="33949" x="9144000" y="4652963"/>
          <p14:tracePt t="33966" x="9126538" y="4652963"/>
          <p14:tracePt t="33982" x="9109075" y="4652963"/>
          <p14:tracePt t="33999" x="9082088" y="4660900"/>
          <p14:tracePt t="34016" x="9037638" y="4679950"/>
          <p14:tracePt t="34032" x="8983663" y="4687888"/>
          <p14:tracePt t="34049" x="8929688" y="4705350"/>
          <p14:tracePt t="34066" x="8885238" y="4714875"/>
          <p14:tracePt t="34082" x="8840788" y="4714875"/>
          <p14:tracePt t="34099" x="8786813" y="4714875"/>
          <p14:tracePt t="34116" x="8751888" y="4714875"/>
          <p14:tracePt t="34132" x="8715375" y="4714875"/>
          <p14:tracePt t="34149" x="8680450" y="4714875"/>
          <p14:tracePt t="34166" x="8634413" y="4714875"/>
          <p14:tracePt t="34182" x="8582025" y="4714875"/>
          <p14:tracePt t="34199" x="8528050" y="4714875"/>
          <p14:tracePt t="34216" x="8466138" y="4714875"/>
          <p14:tracePt t="34232" x="8447088" y="4714875"/>
          <p14:tracePt t="34249" x="8439150" y="4714875"/>
          <p14:tracePt t="34266" x="8420100" y="4714875"/>
          <p14:tracePt t="34282" x="8394700" y="4714875"/>
          <p14:tracePt t="34299" x="8340725" y="4714875"/>
          <p14:tracePt t="34316" x="8296275" y="4714875"/>
          <p14:tracePt t="34333" x="8259763" y="4714875"/>
          <p14:tracePt t="34349" x="8232775" y="4714875"/>
          <p14:tracePt t="34366" x="8215313" y="4714875"/>
          <p14:tracePt t="34382" x="8205788" y="4714875"/>
          <p14:tracePt t="34399" x="8197850" y="4714875"/>
          <p14:tracePt t="34416" x="8180388" y="4714875"/>
          <p14:tracePt t="34433" x="8170863" y="4714875"/>
          <p14:tracePt t="34449" x="8153400" y="4714875"/>
          <p14:tracePt t="34466" x="8126413" y="4714875"/>
          <p14:tracePt t="34482" x="8108950" y="4724400"/>
          <p14:tracePt t="34499" x="8089900" y="4724400"/>
          <p14:tracePt t="34516" x="8081963" y="4732338"/>
          <p14:tracePt t="34673" x="8081963" y="4741863"/>
          <p14:tracePt t="34681" x="8089900" y="4741863"/>
          <p14:tracePt t="34689" x="8099425" y="4751388"/>
          <p14:tracePt t="34699" x="8116888" y="4759325"/>
          <p14:tracePt t="34716" x="8153400" y="4768850"/>
          <p14:tracePt t="34732" x="8188325" y="4786313"/>
          <p14:tracePt t="34749" x="8232775" y="4803775"/>
          <p14:tracePt t="34766" x="8313738" y="4830763"/>
          <p14:tracePt t="34783" x="8420100" y="4848225"/>
          <p14:tracePt t="34799" x="8510588" y="4867275"/>
          <p14:tracePt t="34816" x="8616950" y="4884738"/>
          <p14:tracePt t="34833" x="8670925" y="4902200"/>
          <p14:tracePt t="34849" x="8715375" y="4911725"/>
          <p14:tracePt t="34866" x="8769350" y="4911725"/>
          <p14:tracePt t="34882" x="8823325" y="4929188"/>
          <p14:tracePt t="34899" x="8894763" y="4946650"/>
          <p14:tracePt t="34916" x="8966200" y="4956175"/>
          <p14:tracePt t="34933" x="9037638" y="4973638"/>
          <p14:tracePt t="34949" x="9090025" y="4991100"/>
          <p14:tracePt t="34966" x="9161463" y="5018088"/>
          <p14:tracePt t="34983" x="9224963" y="5037138"/>
          <p14:tracePt t="34999" x="9277350" y="5037138"/>
          <p14:tracePt t="35016" x="9348788" y="5054600"/>
          <p14:tracePt t="35033" x="9394825" y="5062538"/>
          <p14:tracePt t="35049" x="9447213" y="5072063"/>
          <p14:tracePt t="35066" x="9501188" y="5089525"/>
          <p14:tracePt t="35083" x="9572625" y="5099050"/>
          <p14:tracePt t="35099" x="9617075" y="5126038"/>
          <p14:tracePt t="35116" x="9661525" y="5143500"/>
          <p14:tracePt t="35133" x="9698038" y="5153025"/>
          <p14:tracePt t="35149" x="9742488" y="5170488"/>
          <p14:tracePt t="35166" x="9813925" y="5197475"/>
          <p14:tracePt t="35183" x="9894888" y="5241925"/>
          <p14:tracePt t="35199" x="9991725" y="5286375"/>
          <p14:tracePt t="35216" x="10109200" y="5367338"/>
          <p14:tracePt t="35233" x="10161588" y="5419725"/>
          <p14:tracePt t="35249" x="10188575" y="5456238"/>
          <p14:tracePt t="35266" x="10215563" y="5473700"/>
          <p14:tracePt t="35283" x="10233025" y="5491163"/>
          <p14:tracePt t="35299" x="10252075" y="5500688"/>
          <p14:tracePt t="35316" x="10260013" y="5510213"/>
          <p14:tracePt t="35333" x="10269538" y="5510213"/>
          <p14:tracePt t="35349" x="10277475" y="5510213"/>
          <p14:tracePt t="35366" x="10287000" y="5510213"/>
          <p14:tracePt t="35521" x="10287000" y="5518150"/>
          <p14:tracePt t="35553" x="10277475" y="5518150"/>
          <p14:tracePt t="35561" x="10260013" y="5518150"/>
          <p14:tracePt t="35569" x="10252075" y="5527675"/>
          <p14:tracePt t="35583" x="10242550" y="5527675"/>
          <p14:tracePt t="35599" x="10198100" y="5527675"/>
          <p14:tracePt t="35616" x="10134600" y="5527675"/>
          <p14:tracePt t="35633" x="10090150" y="5527675"/>
          <p14:tracePt t="35649" x="10063163" y="5527675"/>
          <p14:tracePt t="35666" x="10045700" y="5527675"/>
          <p14:tracePt t="35683" x="10018713" y="5527675"/>
          <p14:tracePt t="35699" x="9991725" y="5527675"/>
          <p14:tracePt t="35716" x="9956800" y="5527675"/>
          <p14:tracePt t="35733" x="9912350" y="5527675"/>
          <p14:tracePt t="35749" x="9885363" y="5527675"/>
          <p14:tracePt t="35766" x="9858375" y="5527675"/>
          <p14:tracePt t="35783" x="9840913" y="5527675"/>
          <p14:tracePt t="35799" x="9813925" y="5527675"/>
          <p14:tracePt t="35817" x="9769475" y="5527675"/>
          <p14:tracePt t="35833" x="9725025" y="5527675"/>
          <p14:tracePt t="35849" x="9680575" y="5527675"/>
          <p14:tracePt t="35866" x="9644063" y="5527675"/>
          <p14:tracePt t="35883" x="9626600" y="5527675"/>
          <p14:tracePt t="35899" x="9599613" y="5527675"/>
          <p14:tracePt t="35916" x="9572625" y="5527675"/>
          <p14:tracePt t="35933" x="9537700" y="5527675"/>
          <p14:tracePt t="35949" x="9501188" y="5527675"/>
          <p14:tracePt t="35966" x="9447213" y="5527675"/>
          <p14:tracePt t="35983" x="9394825" y="5527675"/>
          <p14:tracePt t="35999" x="9358313" y="5527675"/>
          <p14:tracePt t="36016" x="9323388" y="5527675"/>
          <p14:tracePt t="36033" x="9296400" y="5527675"/>
          <p14:tracePt t="36049" x="9269413" y="5527675"/>
          <p14:tracePt t="36066" x="9224963" y="5527675"/>
          <p14:tracePt t="36083" x="9170988" y="5527675"/>
          <p14:tracePt t="36099" x="9099550" y="5527675"/>
          <p14:tracePt t="36116" x="9018588" y="5527675"/>
          <p14:tracePt t="36133" x="8966200" y="5527675"/>
          <p14:tracePt t="36149" x="8920163" y="5527675"/>
          <p14:tracePt t="36166" x="8875713" y="5527675"/>
          <p14:tracePt t="36183" x="8823325" y="5527675"/>
          <p14:tracePt t="36199" x="8777288" y="5527675"/>
          <p14:tracePt t="36217" x="8732838" y="5527675"/>
          <p14:tracePt t="36233" x="8715375" y="5527675"/>
          <p14:tracePt t="36249" x="8697913" y="5527675"/>
          <p14:tracePt t="36266" x="8688388" y="5527675"/>
          <p14:tracePt t="36283" x="8670925" y="5518150"/>
          <p14:tracePt t="36299" x="8653463" y="5518150"/>
          <p14:tracePt t="36316" x="8643938" y="5518150"/>
          <p14:tracePt t="36333" x="8616950" y="5518150"/>
          <p14:tracePt t="36349" x="8589963" y="5518150"/>
          <p14:tracePt t="36366" x="8545513" y="5518150"/>
          <p14:tracePt t="36383" x="8510588" y="5518150"/>
          <p14:tracePt t="36399" x="8474075" y="5518150"/>
          <p14:tracePt t="36417" x="8429625" y="5510213"/>
          <p14:tracePt t="36433" x="8402638" y="5500688"/>
          <p14:tracePt t="36449" x="8394700" y="5500688"/>
          <p14:tracePt t="36466" x="8375650" y="5500688"/>
          <p14:tracePt t="36483" x="8367713" y="5500688"/>
          <p14:tracePt t="36499" x="8358188" y="5500688"/>
          <p14:tracePt t="36537" x="8348663" y="5500688"/>
          <p14:tracePt t="36550" x="8340725" y="5491163"/>
          <p14:tracePt t="36566" x="8331200" y="5491163"/>
          <p14:tracePt t="36583" x="8313738" y="5491163"/>
          <p14:tracePt t="36600" x="8304213" y="5483225"/>
          <p14:tracePt t="36617" x="8269288" y="5483225"/>
          <p14:tracePt t="36633" x="8259763" y="5483225"/>
          <p14:tracePt t="36650" x="8259763" y="5473700"/>
          <p14:tracePt t="36666" x="8251825" y="5473700"/>
          <p14:tracePt t="36683" x="8232775" y="5473700"/>
          <p14:tracePt t="36700" x="8224838" y="5473700"/>
          <p14:tracePt t="36716" x="8215313" y="5473700"/>
          <p14:tracePt t="36733" x="8197850" y="5473700"/>
          <p14:tracePt t="36750" x="8180388" y="5473700"/>
          <p14:tracePt t="36766" x="8161338" y="5473700"/>
          <p14:tracePt t="36783" x="8143875" y="5473700"/>
          <p14:tracePt t="36800" x="8134350" y="5473700"/>
          <p14:tracePt t="36817" x="8116888" y="5473700"/>
          <p14:tracePt t="36833" x="8108950" y="5473700"/>
          <p14:tracePt t="36850" x="8099425" y="5473700"/>
          <p14:tracePt t="36866" x="8081963" y="5473700"/>
          <p14:tracePt t="36883" x="8072438" y="5473700"/>
          <p14:tracePt t="36900" x="8054975" y="5473700"/>
          <p14:tracePt t="36916" x="8027988" y="5473700"/>
          <p14:tracePt t="36933" x="8018463" y="5473700"/>
          <p14:tracePt t="36950" x="8001000" y="5465763"/>
          <p14:tracePt t="36966" x="7991475" y="5465763"/>
          <p14:tracePt t="37000" x="7974013" y="5465763"/>
          <p14:tracePt t="37017" x="7966075" y="5465763"/>
          <p14:tracePt t="37033" x="7947025" y="5465763"/>
          <p14:tracePt t="37050" x="7929563" y="5465763"/>
          <p14:tracePt t="37066" x="7912100" y="5465763"/>
          <p14:tracePt t="37083" x="7902575" y="5465763"/>
          <p14:tracePt t="37100" x="7885113" y="5465763"/>
          <p14:tracePt t="37116" x="7875588" y="5465763"/>
          <p14:tracePt t="37133" x="7867650" y="5465763"/>
          <p14:tracePt t="37150" x="7848600" y="5465763"/>
          <p14:tracePt t="37166" x="7840663" y="5465763"/>
          <p14:tracePt t="37183" x="7823200" y="5465763"/>
          <p14:tracePt t="37200" x="7813675" y="5465763"/>
          <p14:tracePt t="37217" x="7804150" y="5465763"/>
          <p14:tracePt t="37233" x="7786688" y="5465763"/>
          <p14:tracePt t="37250" x="7777163" y="5465763"/>
          <p14:tracePt t="37266" x="7769225" y="5465763"/>
          <p14:tracePt t="37283" x="7751763" y="5465763"/>
          <p14:tracePt t="37300" x="7732713" y="5465763"/>
          <p14:tracePt t="37316" x="7724775" y="5465763"/>
          <p14:tracePt t="37333" x="7715250" y="5465763"/>
          <p14:tracePt t="37350" x="7705725" y="5465763"/>
          <p14:tracePt t="37366" x="7688263" y="5465763"/>
          <p14:tracePt t="37383" x="7680325" y="5465763"/>
          <p14:tracePt t="37400" x="7661275" y="5465763"/>
          <p14:tracePt t="37417" x="7634288" y="5465763"/>
          <p14:tracePt t="37609" x="7626350" y="5465763"/>
          <p14:tracePt t="37641" x="7616825" y="5465763"/>
          <p14:tracePt t="37657" x="7608888" y="5465763"/>
          <p14:tracePt t="37689" x="7599363" y="5465763"/>
          <p14:tracePt t="37705" x="7589838" y="5465763"/>
          <p14:tracePt t="37729" x="7581900" y="5465763"/>
          <p14:tracePt t="37842" x="7572375" y="5465763"/>
          <p14:tracePt t="37897" x="7562850" y="5465763"/>
          <p14:tracePt t="37913" x="7554913" y="5465763"/>
          <p14:tracePt t="37937" x="7545388" y="5465763"/>
          <p14:tracePt t="37953" x="7537450" y="5465763"/>
          <p14:tracePt t="37969" x="7527925" y="5465763"/>
          <p14:tracePt t="37977" x="7518400" y="5465763"/>
          <p14:tracePt t="37985" x="7510463" y="5465763"/>
          <p14:tracePt t="38001" x="7500938" y="5465763"/>
          <p14:tracePt t="38017" x="7491413" y="5465763"/>
          <p14:tracePt t="38033" x="7483475" y="5465763"/>
          <p14:tracePt t="38050" x="7473950" y="5465763"/>
          <p14:tracePt t="38066" x="7466013" y="5465763"/>
          <p14:tracePt t="38083" x="7456488" y="5465763"/>
          <p14:tracePt t="38100" x="7446963" y="5465763"/>
          <p14:tracePt t="38116" x="7439025" y="5465763"/>
          <p14:tracePt t="38133" x="7429500" y="5465763"/>
          <p14:tracePt t="38150" x="7419975" y="5465763"/>
          <p14:tracePt t="38166" x="7412038" y="5465763"/>
          <p14:tracePt t="38183" x="7394575" y="5465763"/>
          <p14:tracePt t="38200" x="7375525" y="5465763"/>
          <p14:tracePt t="38217" x="7348538" y="5465763"/>
          <p14:tracePt t="38233" x="7340600" y="5465763"/>
          <p14:tracePt t="38250" x="7323138" y="5465763"/>
          <p14:tracePt t="38266" x="7313613" y="5465763"/>
          <p14:tracePt t="38283" x="7286625" y="5465763"/>
          <p14:tracePt t="38300" x="7259638" y="5465763"/>
          <p14:tracePt t="38316" x="7242175" y="5465763"/>
          <p14:tracePt t="38333" x="7215188" y="5465763"/>
          <p14:tracePt t="38350" x="7188200" y="5465763"/>
          <p14:tracePt t="38366" x="7143750" y="5465763"/>
          <p14:tracePt t="38383" x="7126288" y="5465763"/>
          <p14:tracePt t="38400" x="7108825" y="5465763"/>
          <p14:tracePt t="38417" x="7089775" y="5465763"/>
          <p14:tracePt t="38433" x="7081838" y="5465763"/>
          <p14:tracePt t="38450" x="7072313" y="5465763"/>
          <p14:tracePt t="38483" x="7062788" y="5465763"/>
          <p14:tracePt t="38665" x="7072313" y="5465763"/>
          <p14:tracePt t="38697" x="7081838" y="5465763"/>
          <p14:tracePt t="38794" x="7089775" y="5465763"/>
          <p14:tracePt t="38985" x="7099300" y="5465763"/>
          <p14:tracePt t="39065" x="7108825" y="5465763"/>
          <p14:tracePt t="39098" x="7116763" y="5465763"/>
          <p14:tracePt t="39122" x="7126288" y="5465763"/>
          <p14:tracePt t="39266" x="7126288" y="5456238"/>
          <p14:tracePt t="39282" x="7134225" y="5456238"/>
          <p14:tracePt t="39289" x="7143750" y="5456238"/>
          <p14:tracePt t="39354" x="7143750" y="5446713"/>
          <p14:tracePt t="39361" x="7153275" y="5446713"/>
          <p14:tracePt t="39385" x="7161213" y="5446713"/>
          <p14:tracePt t="39402" x="7170738" y="5446713"/>
          <p14:tracePt t="39410" x="7180263" y="5446713"/>
          <p14:tracePt t="39417" x="7197725" y="5446713"/>
          <p14:tracePt t="39433" x="7232650" y="5446713"/>
          <p14:tracePt t="39450" x="7251700" y="5446713"/>
          <p14:tracePt t="39467" x="7259638" y="5446713"/>
          <p14:tracePt t="39483" x="7277100" y="5446713"/>
          <p14:tracePt t="39500" x="7296150" y="5465763"/>
          <p14:tracePt t="39517" x="7331075" y="5473700"/>
          <p14:tracePt t="39533" x="7385050" y="5491163"/>
          <p14:tracePt t="39550" x="7473950" y="5510213"/>
          <p14:tracePt t="39567" x="7589838" y="5537200"/>
          <p14:tracePt t="39583" x="7724775" y="5581650"/>
          <p14:tracePt t="39600" x="7831138" y="5616575"/>
          <p14:tracePt t="39617" x="7947025" y="5653088"/>
          <p14:tracePt t="39633" x="8001000" y="5680075"/>
          <p14:tracePt t="39650" x="8062913" y="5688013"/>
          <p14:tracePt t="39667" x="8143875" y="5688013"/>
          <p14:tracePt t="39683" x="8232775" y="5688013"/>
          <p14:tracePt t="39700" x="8331200" y="5688013"/>
          <p14:tracePt t="39717" x="8420100" y="5688013"/>
          <p14:tracePt t="39733" x="8466138" y="5688013"/>
          <p14:tracePt t="39750" x="8491538" y="5688013"/>
          <p14:tracePt t="39767" x="8510588" y="5688013"/>
          <p14:tracePt t="39783" x="8545513" y="5688013"/>
          <p14:tracePt t="39800" x="8599488" y="5688013"/>
          <p14:tracePt t="39817" x="8742363" y="5688013"/>
          <p14:tracePt t="39833" x="8840788" y="5688013"/>
          <p14:tracePt t="39850" x="8902700" y="5688013"/>
          <p14:tracePt t="39867" x="8947150" y="5688013"/>
          <p14:tracePt t="39883" x="8991600" y="5688013"/>
          <p14:tracePt t="39900" x="9028113" y="5688013"/>
          <p14:tracePt t="39917" x="9063038" y="5688013"/>
          <p14:tracePt t="39933" x="9099550" y="5688013"/>
          <p14:tracePt t="39950" x="9109075" y="5688013"/>
          <p14:tracePt t="39967" x="9126538" y="5688013"/>
          <p14:tracePt t="39983" x="9134475" y="5688013"/>
          <p14:tracePt t="40000" x="9144000" y="5688013"/>
          <p14:tracePt t="40017" x="9180513" y="5670550"/>
          <p14:tracePt t="40034" x="9197975" y="5653088"/>
          <p14:tracePt t="40050" x="9224963" y="5643563"/>
          <p14:tracePt t="40067" x="9232900" y="5634038"/>
          <p14:tracePt t="40084" x="9242425" y="5626100"/>
          <p14:tracePt t="40117" x="9259888" y="5616575"/>
          <p14:tracePt t="40133" x="9269413" y="5608638"/>
          <p14:tracePt t="40150" x="9277350" y="5599113"/>
          <p14:tracePt t="40167" x="9286875" y="5589588"/>
          <p14:tracePt t="40183" x="9304338" y="5581650"/>
          <p14:tracePt t="40200" x="9323388" y="5562600"/>
          <p14:tracePt t="40217" x="9358313" y="5527675"/>
          <p14:tracePt t="40234" x="9385300" y="5500688"/>
          <p14:tracePt t="40250" x="9402763" y="5483225"/>
          <p14:tracePt t="40267" x="9420225" y="5473700"/>
          <p14:tracePt t="40284" x="9429750" y="5473700"/>
          <p14:tracePt t="40546" x="9429750" y="5465763"/>
          <p14:tracePt t="40562" x="9429750" y="5456238"/>
          <p14:tracePt t="40570" x="9439275" y="5456238"/>
          <p14:tracePt t="40578" x="9439275" y="5446713"/>
          <p14:tracePt t="40602" x="9439275" y="5438775"/>
          <p14:tracePt t="40610" x="9447213" y="5438775"/>
          <p14:tracePt t="40626" x="9447213" y="5429250"/>
          <p14:tracePt t="40794" x="9447213" y="5438775"/>
          <p14:tracePt t="40818" x="9447213" y="5446713"/>
          <p14:tracePt t="40834" x="9447213" y="5456238"/>
          <p14:tracePt t="40913" x="9447213" y="5465763"/>
          <p14:tracePt t="40946" x="9447213" y="5473700"/>
          <p14:tracePt t="40954" x="9439275" y="5473700"/>
          <p14:tracePt t="40962" x="9429750" y="5473700"/>
          <p14:tracePt t="40970" x="9429750" y="5483225"/>
          <p14:tracePt t="41042" x="9429750" y="5491163"/>
          <p14:tracePt t="41074" x="9429750" y="5500688"/>
          <p14:tracePt t="41090" x="9420225" y="5500688"/>
          <p14:tracePt t="41098" x="9420225" y="5510213"/>
          <p14:tracePt t="41266" x="9412288" y="5510213"/>
          <p14:tracePt t="41274" x="9412288" y="5518150"/>
          <p14:tracePt t="41290" x="9412288" y="5527675"/>
          <p14:tracePt t="41300" x="9402763" y="5527675"/>
          <p14:tracePt t="41322" x="9402763" y="5537200"/>
          <p14:tracePt t="41334" x="9394825" y="5537200"/>
          <p14:tracePt t="41354" x="9385300" y="5537200"/>
          <p14:tracePt t="41378" x="9385300" y="5545138"/>
          <p14:tracePt t="41386" x="9375775" y="5545138"/>
          <p14:tracePt t="41410" x="9375775" y="5554663"/>
          <p14:tracePt t="41418" x="9367838" y="5554663"/>
          <p14:tracePt t="41434" x="9367838" y="5562600"/>
          <p14:tracePt t="41450" x="9358313" y="5562600"/>
          <p14:tracePt t="41474" x="9348788" y="5562600"/>
          <p14:tracePt t="41484" x="9348788" y="5572125"/>
          <p14:tracePt t="41500" x="9348788" y="5581650"/>
          <p14:tracePt t="41650" x="9348788" y="5589588"/>
          <p14:tracePt t="41658" x="9340850" y="5589588"/>
          <p14:tracePt t="41714" x="9340850" y="5599113"/>
          <p14:tracePt t="41770" x="9340850" y="5608638"/>
          <p14:tracePt t="41778" x="9331325" y="5608638"/>
          <p14:tracePt t="41866" x="9331325" y="5616575"/>
          <p14:tracePt t="41906" x="9331325" y="5626100"/>
          <p14:tracePt t="41914" x="9323388" y="5626100"/>
          <p14:tracePt t="41930" x="9323388" y="5634038"/>
          <p14:tracePt t="41938" x="9313863" y="5634038"/>
          <p14:tracePt t="42666" x="9323388" y="5634038"/>
          <p14:tracePt t="42682" x="9323388" y="5626100"/>
          <p14:tracePt t="42690" x="9331325" y="5626100"/>
          <p14:tracePt t="42701" x="9331325" y="5616575"/>
          <p14:tracePt t="42746" x="9331325" y="5608638"/>
          <p14:tracePt t="42922" x="9340850" y="5608638"/>
          <p14:tracePt t="43410" x="9340850" y="5599113"/>
          <p14:tracePt t="43426" x="9348788" y="5599113"/>
          <p14:tracePt t="43474" x="9348788" y="5589588"/>
          <p14:tracePt t="43490" x="9358313" y="5589588"/>
          <p14:tracePt t="43498" x="9358313" y="5581650"/>
          <p14:tracePt t="43522" x="9367838" y="5581650"/>
          <p14:tracePt t="43538" x="9375775" y="5581650"/>
          <p14:tracePt t="43570" x="9385300" y="5581650"/>
          <p14:tracePt t="43594" x="9385300" y="5572125"/>
          <p14:tracePt t="43602" x="9394825" y="5572125"/>
          <p14:tracePt t="44939" x="9394825" y="5581650"/>
          <p14:tracePt t="51427" x="9402763" y="5581650"/>
          <p14:tracePt t="51443" x="9402763" y="5572125"/>
          <p14:tracePt t="51459" x="9402763" y="5562600"/>
          <p14:tracePt t="51467" x="9402763" y="5554663"/>
          <p14:tracePt t="51483" x="9402763" y="5545138"/>
          <p14:tracePt t="51491" x="9412288" y="5545138"/>
          <p14:tracePt t="51507" x="9412288" y="5537200"/>
          <p14:tracePt t="51531" x="9412288" y="5527675"/>
          <p14:tracePt t="51539" x="9420225" y="5518150"/>
          <p14:tracePt t="51555" x="9420225" y="5510213"/>
          <p14:tracePt t="51571" x="9420225" y="5500688"/>
          <p14:tracePt t="51595" x="9420225" y="5491163"/>
          <p14:tracePt t="51603" x="9420225" y="5483225"/>
          <p14:tracePt t="51627" x="9429750" y="5483225"/>
          <p14:tracePt t="51643" x="9429750" y="5473700"/>
          <p14:tracePt t="51652" x="9439275" y="5473700"/>
          <p14:tracePt t="51675" x="9439275" y="5465763"/>
          <p14:tracePt t="51686" x="9447213" y="5465763"/>
          <p14:tracePt t="51702" x="9447213" y="5446713"/>
          <p14:tracePt t="51719" x="9456738" y="5446713"/>
          <p14:tracePt t="51736" x="9474200" y="5438775"/>
          <p14:tracePt t="51779" x="9483725" y="5438775"/>
          <p14:tracePt t="51796" x="9491663" y="5438775"/>
          <p14:tracePt t="51811" x="9510713" y="5438775"/>
          <p14:tracePt t="51827" x="9518650" y="5438775"/>
          <p14:tracePt t="51836" x="9528175" y="5438775"/>
          <p14:tracePt t="51852" x="9555163" y="5438775"/>
          <p14:tracePt t="51869" x="9582150" y="5438775"/>
          <p14:tracePt t="51886" x="9626600" y="5456238"/>
          <p14:tracePt t="51902" x="9661525" y="5456238"/>
          <p14:tracePt t="51919" x="9688513" y="5465763"/>
          <p14:tracePt t="51936" x="9715500" y="5465763"/>
          <p14:tracePt t="51952" x="9725025" y="5465763"/>
          <p14:tracePt t="51969" x="9732963" y="5465763"/>
          <p14:tracePt t="51986" x="9742488" y="5465763"/>
          <p14:tracePt t="52003" x="9786938" y="5465763"/>
          <p14:tracePt t="52019" x="9823450" y="5465763"/>
          <p14:tracePt t="52036" x="9875838" y="5456238"/>
          <p14:tracePt t="52052" x="9947275" y="5438775"/>
          <p14:tracePt t="52069" x="9991725" y="5429250"/>
          <p14:tracePt t="52086" x="10010775" y="5429250"/>
          <p14:tracePt t="52195" x="9991725" y="5438775"/>
          <p14:tracePt t="52203" x="9966325" y="5438775"/>
          <p14:tracePt t="52211" x="9929813" y="5446713"/>
          <p14:tracePt t="52219" x="9867900" y="5456238"/>
          <p14:tracePt t="52236" x="9759950" y="5465763"/>
          <p14:tracePt t="52252" x="9705975" y="5465763"/>
          <p14:tracePt t="52269" x="9698038" y="5465763"/>
          <p14:tracePt t="52302" x="9698038" y="5456238"/>
          <p14:tracePt t="52319" x="9698038" y="5446713"/>
          <p14:tracePt t="52336" x="9698038" y="5429250"/>
          <p14:tracePt t="52352" x="9705975" y="5411788"/>
          <p14:tracePt t="52369" x="9715500" y="5402263"/>
          <p14:tracePt t="52386" x="9732963" y="5394325"/>
          <p14:tracePt t="52403" x="9786938" y="5394325"/>
          <p14:tracePt t="52419" x="9813925" y="5394325"/>
          <p14:tracePt t="52436" x="9823450" y="5402263"/>
          <p14:tracePt t="52452" x="9823450" y="5411788"/>
          <p14:tracePt t="52469" x="9831388" y="5411788"/>
          <p14:tracePt t="52486" x="9840913" y="5411788"/>
          <p14:tracePt t="52502" x="9840913" y="5419725"/>
          <p14:tracePt t="52536" x="9840913" y="5429250"/>
          <p14:tracePt t="52595" x="9840913" y="5438775"/>
          <p14:tracePt t="52603" x="9848850" y="5438775"/>
          <p14:tracePt t="52627" x="9848850" y="5446713"/>
          <p14:tracePt t="52683" x="9848850" y="5456238"/>
          <p14:tracePt t="52692" x="9848850" y="5465763"/>
          <p14:tracePt t="53747" x="9848850" y="5473700"/>
          <p14:tracePt t="54100" x="9840913" y="5473700"/>
          <p14:tracePt t="54107" x="9831388" y="5473700"/>
          <p14:tracePt t="54124" x="9823450" y="5473700"/>
          <p14:tracePt t="54132" x="9804400" y="5465763"/>
          <p14:tracePt t="54140" x="9786938" y="5465763"/>
          <p14:tracePt t="54153" x="9777413" y="5465763"/>
          <p14:tracePt t="54169" x="9752013" y="5465763"/>
          <p14:tracePt t="54186" x="9725025" y="5465763"/>
          <p14:tracePt t="54203" x="9653588" y="5465763"/>
          <p14:tracePt t="54219" x="9590088" y="5465763"/>
          <p14:tracePt t="54236" x="9528175" y="5465763"/>
          <p14:tracePt t="54253" x="9483725" y="5465763"/>
          <p14:tracePt t="54269" x="9474200" y="5465763"/>
          <p14:tracePt t="54836" x="9466263" y="5465763"/>
          <p14:tracePt t="54940" x="9456738" y="5465763"/>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اصفهان</_x062f__x0627__x0646__x0634__x06af__x0627__x0647_>
    <_x0646__x0648__x0639__x0020__x062d__x06cc__x0637__x0647_ xmlns="12fdc5dc-769e-4543-b10d-fbea3dac4417">بيماري‌هاي غيرواگير</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5NN7CDR5NKU2-831-279</_dlc_DocId>
    <_dlc_DocIdUrl xmlns="1047730d-92e1-4018-9084-d932fd3a7f58">
      <Url>http://www.health.gov.ir/hnd/_layouts/DocIdRedir.aspx?ID=5NN7CDR5NKU2-831-279</Url>
      <Description>5NN7CDR5NKU2-831-279</Description>
    </_dlc_DocIdUrl>
  </documentManagement>
</p:properties>
</file>

<file path=customXml/itemProps1.xml><?xml version="1.0" encoding="utf-8"?>
<ds:datastoreItem xmlns:ds="http://schemas.openxmlformats.org/officeDocument/2006/customXml" ds:itemID="{94CC3BAA-5932-4723-B8C7-A753C4C9B566}"/>
</file>

<file path=customXml/itemProps2.xml><?xml version="1.0" encoding="utf-8"?>
<ds:datastoreItem xmlns:ds="http://schemas.openxmlformats.org/officeDocument/2006/customXml" ds:itemID="{687E8977-D282-4F86-A627-D8699C8C20A4}"/>
</file>

<file path=customXml/itemProps3.xml><?xml version="1.0" encoding="utf-8"?>
<ds:datastoreItem xmlns:ds="http://schemas.openxmlformats.org/officeDocument/2006/customXml" ds:itemID="{FAE7A9F8-F431-4EC2-AF73-31F75FD8ADE2}"/>
</file>

<file path=customXml/itemProps4.xml><?xml version="1.0" encoding="utf-8"?>
<ds:datastoreItem xmlns:ds="http://schemas.openxmlformats.org/officeDocument/2006/customXml" ds:itemID="{EBC79CC6-78C4-4850-ABC6-5EB3FF9933C4}"/>
</file>

<file path=docProps/app.xml><?xml version="1.0" encoding="utf-8"?>
<Properties xmlns="http://schemas.openxmlformats.org/officeDocument/2006/extended-properties" xmlns:vt="http://schemas.openxmlformats.org/officeDocument/2006/docPropsVTypes">
  <TotalTime>150</TotalTime>
  <Words>1477</Words>
  <Application>Microsoft Office PowerPoint</Application>
  <PresentationFormat>Widescreen</PresentationFormat>
  <Paragraphs>120</Paragraphs>
  <Slides>18</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 Yagut</vt:lpstr>
      <vt:lpstr>Calibri</vt:lpstr>
      <vt:lpstr>Calibri Light</vt:lpstr>
      <vt:lpstr>Times New Roman</vt:lpstr>
      <vt:lpstr>Office Theme</vt:lpstr>
      <vt:lpstr>بیماریهای قلبی عروقی وخطرسنجی سکته های قلبی و مغزی )جلسه دوم ( </vt:lpstr>
      <vt:lpstr>مشخصات سند</vt:lpstr>
      <vt:lpstr> اهداف آموزشی : انتظار می رود فراگیر پس از مطالعه این درس بتواند:</vt:lpstr>
      <vt:lpstr>فهرست عناوین : </vt:lpstr>
      <vt:lpstr>نکاتی در مورد خطر سنجی ومیزان های خطر:</vt:lpstr>
      <vt:lpstr>نکات مهم درخصوص نتایج آزمایش</vt:lpstr>
      <vt:lpstr>نکته :</vt:lpstr>
      <vt:lpstr>نکات دارویی مهم بر اساس میزان خطر قلبی عروقی</vt:lpstr>
      <vt:lpstr>پروتکل شماره 2 : بسته خدمات اساسی بیماری های غیر واگیر (PEN) آموزش بهداشت و مشاوره درخصوص رفتارهای بهداشتی (ویژه آموزش عموم جامعه)</vt:lpstr>
      <vt:lpstr> فعالیت بدنی منظم:  </vt:lpstr>
      <vt:lpstr>رژیم غذایی سالم :  </vt:lpstr>
      <vt:lpstr>ترک مصرف دخانیات و الکل :</vt:lpstr>
      <vt:lpstr>رعایت دستورات و پیگیری منظم درمان :</vt:lpstr>
      <vt:lpstr>وظایف بهورز/مراقب سلامت درارزیابی وخطر سنجی،مراقبت و پیگیری </vt:lpstr>
      <vt:lpstr>به طور خلاصه:</vt:lpstr>
      <vt:lpstr>پرسش و تمرین :</vt:lpstr>
      <vt:lpstr>منابع:   1 - دفتر مدیریت بیماریهای غیر واگیر ، محتوای آموزشی و دستورالعمل اجرایی مجموعه مداخلات اساسی بیماریهای غیر واگیر درنظام مراقبت های بهداشتی اولیه ایران ( ایراپن ) وزارت بهداشت ، درمان و آموزش پزشکی ، معاونت بهداشت ،سال 1396  2 – دکتر عزیزی فریدون، دکتر جانقربان محسن، دکتر حاتمی حسین ،کتاب اپیدمیو لوژی و کنترل بیماریهای شایع در ایران ،تهران انتشارات خسروی با همکاری پژوهشکده علوم درون ریز و متابولیسم دانشگاه علوم پزشکی شهید بهشتی،چاپ اول سال 1389    </vt:lpstr>
      <vt:lpstr>لطفاً نظرات و پیشنهادات خود پیرامون این بسته آموزشی را به آدرس زیر ارسال کنید      دانشگاه علوم پزشکی و خدمات بهداشتی درمانی اصفهان مرکز آموزش بهورزی اصفهان2   Email : beh2.Isfahan@phc.mui.ac.ir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بیماریهای قلبی عروقی و خطرسنجی سکته های قلبی و مغزی جلسه دوم</dc:title>
  <dc:creator>Ali</dc:creator>
  <cp:lastModifiedBy>ansari</cp:lastModifiedBy>
  <cp:revision>32</cp:revision>
  <dcterms:created xsi:type="dcterms:W3CDTF">2020-05-05T01:24:15Z</dcterms:created>
  <dcterms:modified xsi:type="dcterms:W3CDTF">2020-05-12T09:56:02Z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517dd770-6975-4250-96a8-0f879d0a3342</vt:lpwstr>
  </property>
</Properties>
</file>